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4.jpg" ContentType="image/jpg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702" r:id="rId2"/>
  </p:sldMasterIdLst>
  <p:notesMasterIdLst>
    <p:notesMasterId r:id="rId27"/>
  </p:notesMasterIdLst>
  <p:sldIdLst>
    <p:sldId id="280" r:id="rId3"/>
    <p:sldId id="258" r:id="rId4"/>
    <p:sldId id="281" r:id="rId5"/>
    <p:sldId id="260" r:id="rId6"/>
    <p:sldId id="263" r:id="rId7"/>
    <p:sldId id="264" r:id="rId8"/>
    <p:sldId id="274" r:id="rId9"/>
    <p:sldId id="279" r:id="rId10"/>
    <p:sldId id="28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5" r:id="rId19"/>
    <p:sldId id="276" r:id="rId20"/>
    <p:sldId id="286" r:id="rId21"/>
    <p:sldId id="287" r:id="rId22"/>
    <p:sldId id="277" r:id="rId23"/>
    <p:sldId id="278" r:id="rId24"/>
    <p:sldId id="288" r:id="rId25"/>
    <p:sldId id="283" r:id="rId2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" userId="ec1403609c166897" providerId="LiveId" clId="{66F11599-0641-44C9-9A9A-B568E44264EE}"/>
    <pc:docChg chg="undo custSel addSld delSld modSld sldOrd">
      <pc:chgData name="Анастасия" userId="ec1403609c166897" providerId="LiveId" clId="{66F11599-0641-44C9-9A9A-B568E44264EE}" dt="2023-06-13T11:59:51.331" v="984" actId="13822"/>
      <pc:docMkLst>
        <pc:docMk/>
      </pc:docMkLst>
      <pc:sldChg chg="delSp modSp mod">
        <pc:chgData name="Анастасия" userId="ec1403609c166897" providerId="LiveId" clId="{66F11599-0641-44C9-9A9A-B568E44264EE}" dt="2023-06-13T11:55:33.987" v="955" actId="21"/>
        <pc:sldMkLst>
          <pc:docMk/>
          <pc:sldMk cId="0" sldId="256"/>
        </pc:sldMkLst>
        <pc:spChg chg="del mod">
          <ac:chgData name="Анастасия" userId="ec1403609c166897" providerId="LiveId" clId="{66F11599-0641-44C9-9A9A-B568E44264EE}" dt="2023-06-13T11:55:33.987" v="955" actId="21"/>
          <ac:spMkLst>
            <pc:docMk/>
            <pc:sldMk cId="0" sldId="256"/>
            <ac:spMk id="81" creationId="{AF9BFDB9-1B2B-A5FF-B277-7A2E4EBA793C}"/>
          </ac:spMkLst>
        </pc:spChg>
      </pc:sldChg>
      <pc:sldChg chg="del">
        <pc:chgData name="Анастасия" userId="ec1403609c166897" providerId="LiveId" clId="{66F11599-0641-44C9-9A9A-B568E44264EE}" dt="2023-06-13T07:16:26.436" v="371" actId="47"/>
        <pc:sldMkLst>
          <pc:docMk/>
          <pc:sldMk cId="0" sldId="257"/>
        </pc:sldMkLst>
      </pc:sldChg>
      <pc:sldChg chg="delSp modSp mod">
        <pc:chgData name="Анастасия" userId="ec1403609c166897" providerId="LiveId" clId="{66F11599-0641-44C9-9A9A-B568E44264EE}" dt="2023-06-13T11:55:42.307" v="958"/>
        <pc:sldMkLst>
          <pc:docMk/>
          <pc:sldMk cId="0" sldId="258"/>
        </pc:sldMkLst>
        <pc:spChg chg="del mod">
          <ac:chgData name="Анастасия" userId="ec1403609c166897" providerId="LiveId" clId="{66F11599-0641-44C9-9A9A-B568E44264EE}" dt="2023-06-13T11:55:42.307" v="958"/>
          <ac:spMkLst>
            <pc:docMk/>
            <pc:sldMk cId="0" sldId="258"/>
            <ac:spMk id="2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5:48.599" v="961"/>
        <pc:sldMkLst>
          <pc:docMk/>
          <pc:sldMk cId="0" sldId="259"/>
        </pc:sldMkLst>
        <pc:spChg chg="del mod">
          <ac:chgData name="Анастасия" userId="ec1403609c166897" providerId="LiveId" clId="{66F11599-0641-44C9-9A9A-B568E44264EE}" dt="2023-06-13T11:55:48.599" v="961"/>
          <ac:spMkLst>
            <pc:docMk/>
            <pc:sldMk cId="0" sldId="259"/>
            <ac:spMk id="54" creationId="{00000000-0000-0000-0000-000000000000}"/>
          </ac:spMkLst>
        </pc:spChg>
      </pc:sldChg>
      <pc:sldChg chg="addSp delSp modSp mod">
        <pc:chgData name="Анастасия" userId="ec1403609c166897" providerId="LiveId" clId="{66F11599-0641-44C9-9A9A-B568E44264EE}" dt="2023-06-13T07:20:50.172" v="408" actId="1076"/>
        <pc:sldMkLst>
          <pc:docMk/>
          <pc:sldMk cId="0" sldId="260"/>
        </pc:sldMkLst>
        <pc:spChg chg="mod">
          <ac:chgData name="Анастасия" userId="ec1403609c166897" providerId="LiveId" clId="{66F11599-0641-44C9-9A9A-B568E44264EE}" dt="2023-06-13T07:20:50.172" v="408" actId="1076"/>
          <ac:spMkLst>
            <pc:docMk/>
            <pc:sldMk cId="0" sldId="260"/>
            <ac:spMk id="26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06:55:03.212" v="6" actId="478"/>
          <ac:spMkLst>
            <pc:docMk/>
            <pc:sldMk cId="0" sldId="260"/>
            <ac:spMk id="28" creationId="{00000000-0000-0000-0000-000000000000}"/>
          </ac:spMkLst>
        </pc:spChg>
        <pc:spChg chg="add del mod">
          <ac:chgData name="Анастасия" userId="ec1403609c166897" providerId="LiveId" clId="{66F11599-0641-44C9-9A9A-B568E44264EE}" dt="2023-06-13T06:55:11.728" v="7" actId="21"/>
          <ac:spMkLst>
            <pc:docMk/>
            <pc:sldMk cId="0" sldId="260"/>
            <ac:spMk id="31" creationId="{3A3099AC-A708-D336-7E49-4F0B1DB49BE9}"/>
          </ac:spMkLst>
        </pc:spChg>
        <pc:grpChg chg="del mod">
          <ac:chgData name="Анастасия" userId="ec1403609c166897" providerId="LiveId" clId="{66F11599-0641-44C9-9A9A-B568E44264EE}" dt="2023-06-13T06:54:52.776" v="2" actId="478"/>
          <ac:grpSpMkLst>
            <pc:docMk/>
            <pc:sldMk cId="0" sldId="260"/>
            <ac:grpSpMk id="22" creationId="{00000000-0000-0000-0000-000000000000}"/>
          </ac:grpSpMkLst>
        </pc:grpChg>
        <pc:graphicFrameChg chg="del modGraphic">
          <ac:chgData name="Анастасия" userId="ec1403609c166897" providerId="LiveId" clId="{66F11599-0641-44C9-9A9A-B568E44264EE}" dt="2023-06-13T06:54:54.683" v="3" actId="478"/>
          <ac:graphicFrameMkLst>
            <pc:docMk/>
            <pc:sldMk cId="0" sldId="260"/>
            <ac:graphicFrameMk id="27" creationId="{00000000-0000-0000-0000-000000000000}"/>
          </ac:graphicFrameMkLst>
        </pc:graphicFrameChg>
        <pc:graphicFrameChg chg="add mod modGraphic">
          <ac:chgData name="Анастасия" userId="ec1403609c166897" providerId="LiveId" clId="{66F11599-0641-44C9-9A9A-B568E44264EE}" dt="2023-06-13T07:15:56.024" v="369" actId="20577"/>
          <ac:graphicFrameMkLst>
            <pc:docMk/>
            <pc:sldMk cId="0" sldId="260"/>
            <ac:graphicFrameMk id="32" creationId="{8AAACFF5-F68C-2AB4-4FB2-0B390122EE57}"/>
          </ac:graphicFrameMkLst>
        </pc:graphicFrameChg>
      </pc:sldChg>
      <pc:sldChg chg="del">
        <pc:chgData name="Анастасия" userId="ec1403609c166897" providerId="LiveId" clId="{66F11599-0641-44C9-9A9A-B568E44264EE}" dt="2023-06-13T06:54:59.079" v="4" actId="47"/>
        <pc:sldMkLst>
          <pc:docMk/>
          <pc:sldMk cId="0" sldId="261"/>
        </pc:sldMkLst>
      </pc:sldChg>
      <pc:sldChg chg="del">
        <pc:chgData name="Анастасия" userId="ec1403609c166897" providerId="LiveId" clId="{66F11599-0641-44C9-9A9A-B568E44264EE}" dt="2023-06-13T07:16:06.406" v="370" actId="47"/>
        <pc:sldMkLst>
          <pc:docMk/>
          <pc:sldMk cId="0" sldId="262"/>
        </pc:sldMkLst>
      </pc:sldChg>
      <pc:sldChg chg="delSp modSp mod">
        <pc:chgData name="Анастасия" userId="ec1403609c166897" providerId="LiveId" clId="{66F11599-0641-44C9-9A9A-B568E44264EE}" dt="2023-06-13T11:56:00.875" v="963" actId="478"/>
        <pc:sldMkLst>
          <pc:docMk/>
          <pc:sldMk cId="0" sldId="263"/>
        </pc:sldMkLst>
        <pc:spChg chg="del mod">
          <ac:chgData name="Анастасия" userId="ec1403609c166897" providerId="LiveId" clId="{66F11599-0641-44C9-9A9A-B568E44264EE}" dt="2023-06-13T11:56:00.875" v="963" actId="478"/>
          <ac:spMkLst>
            <pc:docMk/>
            <pc:sldMk cId="0" sldId="263"/>
            <ac:spMk id="37" creationId="{00000000-0000-0000-0000-000000000000}"/>
          </ac:spMkLst>
        </pc:spChg>
      </pc:sldChg>
      <pc:sldChg chg="ord">
        <pc:chgData name="Анастасия" userId="ec1403609c166897" providerId="LiveId" clId="{66F11599-0641-44C9-9A9A-B568E44264EE}" dt="2023-06-13T07:16:54.035" v="376"/>
        <pc:sldMkLst>
          <pc:docMk/>
          <pc:sldMk cId="0" sldId="264"/>
        </pc:sldMkLst>
      </pc:sldChg>
      <pc:sldChg chg="addSp delSp modSp mod">
        <pc:chgData name="Анастасия" userId="ec1403609c166897" providerId="LiveId" clId="{66F11599-0641-44C9-9A9A-B568E44264EE}" dt="2023-06-13T07:30:29.737" v="680" actId="2711"/>
        <pc:sldMkLst>
          <pc:docMk/>
          <pc:sldMk cId="0" sldId="265"/>
        </pc:sldMkLst>
        <pc:spChg chg="del">
          <ac:chgData name="Анастасия" userId="ec1403609c166897" providerId="LiveId" clId="{66F11599-0641-44C9-9A9A-B568E44264EE}" dt="2023-06-13T07:27:40.136" v="645" actId="47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07:30:29.737" v="680" actId="2711"/>
          <ac:spMkLst>
            <pc:docMk/>
            <pc:sldMk cId="0" sldId="265"/>
            <ac:spMk id="13" creationId="{00000000-0000-0000-0000-000000000000}"/>
          </ac:spMkLst>
        </pc:spChg>
        <pc:picChg chg="del">
          <ac:chgData name="Анастасия" userId="ec1403609c166897" providerId="LiveId" clId="{66F11599-0641-44C9-9A9A-B568E44264EE}" dt="2023-06-13T07:26:49.856" v="639" actId="478"/>
          <ac:picMkLst>
            <pc:docMk/>
            <pc:sldMk cId="0" sldId="265"/>
            <ac:picMk id="10" creationId="{00000000-0000-0000-0000-000000000000}"/>
          </ac:picMkLst>
        </pc:picChg>
        <pc:picChg chg="add mod">
          <ac:chgData name="Анастасия" userId="ec1403609c166897" providerId="LiveId" clId="{66F11599-0641-44C9-9A9A-B568E44264EE}" dt="2023-06-13T07:27:44.636" v="646" actId="1076"/>
          <ac:picMkLst>
            <pc:docMk/>
            <pc:sldMk cId="0" sldId="265"/>
            <ac:picMk id="15" creationId="{46CCE0D7-6C21-51A8-B62B-D144495F671C}"/>
          </ac:picMkLst>
        </pc:picChg>
      </pc:sldChg>
      <pc:sldChg chg="addSp delSp modSp mod">
        <pc:chgData name="Анастасия" userId="ec1403609c166897" providerId="LiveId" clId="{66F11599-0641-44C9-9A9A-B568E44264EE}" dt="2023-06-13T07:30:19.711" v="679" actId="2711"/>
        <pc:sldMkLst>
          <pc:docMk/>
          <pc:sldMk cId="0" sldId="266"/>
        </pc:sldMkLst>
        <pc:spChg chg="mod">
          <ac:chgData name="Анастасия" userId="ec1403609c166897" providerId="LiveId" clId="{66F11599-0641-44C9-9A9A-B568E44264EE}" dt="2023-06-13T07:30:19.711" v="679" actId="2711"/>
          <ac:spMkLst>
            <pc:docMk/>
            <pc:sldMk cId="0" sldId="266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7:48.613" v="647" actId="478"/>
          <ac:grpSpMkLst>
            <pc:docMk/>
            <pc:sldMk cId="0" sldId="266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23.186" v="653" actId="1076"/>
          <ac:picMkLst>
            <pc:docMk/>
            <pc:sldMk cId="0" sldId="266"/>
            <ac:picMk id="17" creationId="{F263F962-11ED-0065-A4D2-35470D791ED6}"/>
          </ac:picMkLst>
        </pc:picChg>
      </pc:sldChg>
      <pc:sldChg chg="addSp delSp modSp mod">
        <pc:chgData name="Анастасия" userId="ec1403609c166897" providerId="LiveId" clId="{66F11599-0641-44C9-9A9A-B568E44264EE}" dt="2023-06-13T07:29:49.227" v="673" actId="2711"/>
        <pc:sldMkLst>
          <pc:docMk/>
          <pc:sldMk cId="0" sldId="267"/>
        </pc:sldMkLst>
        <pc:spChg chg="mod">
          <ac:chgData name="Анастасия" userId="ec1403609c166897" providerId="LiveId" clId="{66F11599-0641-44C9-9A9A-B568E44264EE}" dt="2023-06-13T07:29:49.227" v="673" actId="2711"/>
          <ac:spMkLst>
            <pc:docMk/>
            <pc:sldMk cId="0" sldId="267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29.712" v="654" actId="478"/>
          <ac:grpSpMkLst>
            <pc:docMk/>
            <pc:sldMk cId="0" sldId="267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48.492" v="657" actId="14100"/>
          <ac:picMkLst>
            <pc:docMk/>
            <pc:sldMk cId="0" sldId="267"/>
            <ac:picMk id="16" creationId="{609D3BB2-85A4-2125-0F94-CEF90FFBA4D3}"/>
          </ac:picMkLst>
        </pc:picChg>
      </pc:sldChg>
      <pc:sldChg chg="addSp delSp modSp mod">
        <pc:chgData name="Анастасия" userId="ec1403609c166897" providerId="LiveId" clId="{66F11599-0641-44C9-9A9A-B568E44264EE}" dt="2023-06-13T07:30:07.465" v="678" actId="2711"/>
        <pc:sldMkLst>
          <pc:docMk/>
          <pc:sldMk cId="0" sldId="268"/>
        </pc:sldMkLst>
        <pc:spChg chg="mod">
          <ac:chgData name="Анастасия" userId="ec1403609c166897" providerId="LiveId" clId="{66F11599-0641-44C9-9A9A-B568E44264EE}" dt="2023-06-13T07:30:07.465" v="678" actId="2711"/>
          <ac:spMkLst>
            <pc:docMk/>
            <pc:sldMk cId="0" sldId="268"/>
            <ac:spMk id="13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52.359" v="658" actId="478"/>
          <ac:grpSpMkLst>
            <pc:docMk/>
            <pc:sldMk cId="0" sldId="268"/>
            <ac:grpSpMk id="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9:09.446" v="661" actId="14100"/>
          <ac:picMkLst>
            <pc:docMk/>
            <pc:sldMk cId="0" sldId="268"/>
            <ac:picMk id="15" creationId="{DA2BB65B-FA0D-BDCD-6101-B582BCB52218}"/>
          </ac:picMkLst>
        </pc:picChg>
      </pc:sldChg>
      <pc:sldChg chg="addSp delSp modSp mod">
        <pc:chgData name="Анастасия" userId="ec1403609c166897" providerId="LiveId" clId="{66F11599-0641-44C9-9A9A-B568E44264EE}" dt="2023-06-13T07:31:54.384" v="700" actId="1076"/>
        <pc:sldMkLst>
          <pc:docMk/>
          <pc:sldMk cId="0" sldId="269"/>
        </pc:sldMkLst>
        <pc:spChg chg="mod">
          <ac:chgData name="Анастасия" userId="ec1403609c166897" providerId="LiveId" clId="{66F11599-0641-44C9-9A9A-B568E44264EE}" dt="2023-06-13T07:30:51.787" v="681" actId="2711"/>
          <ac:spMkLst>
            <pc:docMk/>
            <pc:sldMk cId="0" sldId="269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9:15.597" v="662" actId="21"/>
          <ac:grpSpMkLst>
            <pc:docMk/>
            <pc:sldMk cId="0" sldId="269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1:54.384" v="700" actId="1076"/>
          <ac:picMkLst>
            <pc:docMk/>
            <pc:sldMk cId="0" sldId="269"/>
            <ac:picMk id="16" creationId="{19770322-91EC-0BD5-0459-E729228159DA}"/>
          </ac:picMkLst>
        </pc:picChg>
      </pc:sldChg>
      <pc:sldChg chg="addSp delSp modSp mod">
        <pc:chgData name="Анастасия" userId="ec1403609c166897" providerId="LiveId" clId="{66F11599-0641-44C9-9A9A-B568E44264EE}" dt="2023-06-13T07:32:36.293" v="707" actId="1076"/>
        <pc:sldMkLst>
          <pc:docMk/>
          <pc:sldMk cId="0" sldId="270"/>
        </pc:sldMkLst>
        <pc:spChg chg="mod">
          <ac:chgData name="Анастасия" userId="ec1403609c166897" providerId="LiveId" clId="{66F11599-0641-44C9-9A9A-B568E44264EE}" dt="2023-06-13T07:31:12.635" v="694" actId="2711"/>
          <ac:spMkLst>
            <pc:docMk/>
            <pc:sldMk cId="0" sldId="270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32:14.116" v="702" actId="478"/>
          <ac:grpSpMkLst>
            <pc:docMk/>
            <pc:sldMk cId="0" sldId="270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2:36.293" v="707" actId="1076"/>
          <ac:picMkLst>
            <pc:docMk/>
            <pc:sldMk cId="0" sldId="270"/>
            <ac:picMk id="16" creationId="{71C7EE6A-C967-1870-4446-11DADFDA3EC2}"/>
          </ac:picMkLst>
        </pc:picChg>
      </pc:sldChg>
      <pc:sldChg chg="addSp delSp modSp mod">
        <pc:chgData name="Анастасия" userId="ec1403609c166897" providerId="LiveId" clId="{66F11599-0641-44C9-9A9A-B568E44264EE}" dt="2023-06-13T07:34:50.274" v="727" actId="14100"/>
        <pc:sldMkLst>
          <pc:docMk/>
          <pc:sldMk cId="0" sldId="271"/>
        </pc:sldMkLst>
        <pc:spChg chg="mod">
          <ac:chgData name="Анастасия" userId="ec1403609c166897" providerId="LiveId" clId="{66F11599-0641-44C9-9A9A-B568E44264EE}" dt="2023-06-13T07:31:23.723" v="695" actId="2711"/>
          <ac:spMkLst>
            <pc:docMk/>
            <pc:sldMk cId="0" sldId="271"/>
            <ac:spMk id="11" creationId="{00000000-0000-0000-0000-000000000000}"/>
          </ac:spMkLst>
        </pc:spChg>
        <pc:spChg chg="ord">
          <ac:chgData name="Анастасия" userId="ec1403609c166897" providerId="LiveId" clId="{66F11599-0641-44C9-9A9A-B568E44264EE}" dt="2023-06-13T07:34:36.387" v="725" actId="166"/>
          <ac:spMkLst>
            <pc:docMk/>
            <pc:sldMk cId="0" sldId="271"/>
            <ac:spMk id="15" creationId="{00000000-0000-0000-0000-000000000000}"/>
          </ac:spMkLst>
        </pc:spChg>
        <pc:grpChg chg="ord">
          <ac:chgData name="Анастасия" userId="ec1403609c166897" providerId="LiveId" clId="{66F11599-0641-44C9-9A9A-B568E44264EE}" dt="2023-06-13T07:34:28.194" v="722" actId="166"/>
          <ac:grpSpMkLst>
            <pc:docMk/>
            <pc:sldMk cId="0" sldId="271"/>
            <ac:grpSpMk id="2" creationId="{00000000-0000-0000-0000-000000000000}"/>
          </ac:grpSpMkLst>
        </pc:grpChg>
        <pc:grpChg chg="del">
          <ac:chgData name="Анастасия" userId="ec1403609c166897" providerId="LiveId" clId="{66F11599-0641-44C9-9A9A-B568E44264EE}" dt="2023-06-13T07:33:06.588" v="713" actId="478"/>
          <ac:grpSpMkLst>
            <pc:docMk/>
            <pc:sldMk cId="0" sldId="271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30.670" v="716" actId="14100"/>
          <ac:picMkLst>
            <pc:docMk/>
            <pc:sldMk cId="0" sldId="271"/>
            <ac:picMk id="16" creationId="{6AB75D7E-37F8-18CB-4D17-159C313B97B5}"/>
          </ac:picMkLst>
        </pc:picChg>
        <pc:picChg chg="add mod ord">
          <ac:chgData name="Анастасия" userId="ec1403609c166897" providerId="LiveId" clId="{66F11599-0641-44C9-9A9A-B568E44264EE}" dt="2023-06-13T07:34:50.274" v="727" actId="14100"/>
          <ac:picMkLst>
            <pc:docMk/>
            <pc:sldMk cId="0" sldId="271"/>
            <ac:picMk id="17" creationId="{52D4C38D-C1DC-0D9E-0461-A40477DE173E}"/>
          </ac:picMkLst>
        </pc:picChg>
      </pc:sldChg>
      <pc:sldChg chg="delSp modSp mod">
        <pc:chgData name="Анастасия" userId="ec1403609c166897" providerId="LiveId" clId="{66F11599-0641-44C9-9A9A-B568E44264EE}" dt="2023-06-13T11:54:44.004" v="953"/>
        <pc:sldMkLst>
          <pc:docMk/>
          <pc:sldMk cId="0" sldId="272"/>
        </pc:sldMkLst>
        <pc:spChg chg="mod">
          <ac:chgData name="Анастасия" userId="ec1403609c166897" providerId="LiveId" clId="{66F11599-0641-44C9-9A9A-B568E44264EE}" dt="2023-06-13T07:35:12.884" v="731" actId="3626"/>
          <ac:spMkLst>
            <pc:docMk/>
            <pc:sldMk cId="0" sldId="272"/>
            <ac:spMk id="7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4:44.004" v="953"/>
          <ac:spMkLst>
            <pc:docMk/>
            <pc:sldMk cId="0" sldId="272"/>
            <ac:spMk id="7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6:50.200" v="965" actId="21"/>
        <pc:sldMkLst>
          <pc:docMk/>
          <pc:sldMk cId="0" sldId="273"/>
        </pc:sldMkLst>
        <pc:spChg chg="mod">
          <ac:chgData name="Анастасия" userId="ec1403609c166897" providerId="LiveId" clId="{66F11599-0641-44C9-9A9A-B568E44264EE}" dt="2023-06-13T11:45:39.054" v="876" actId="1076"/>
          <ac:spMkLst>
            <pc:docMk/>
            <pc:sldMk cId="0" sldId="273"/>
            <ac:spMk id="8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6:50.200" v="965" actId="21"/>
          <ac:spMkLst>
            <pc:docMk/>
            <pc:sldMk cId="0" sldId="273"/>
            <ac:spMk id="81" creationId="{21A65E2E-578C-EF49-CEE3-6CABE0B71978}"/>
          </ac:spMkLst>
        </pc:spChg>
      </pc:sldChg>
      <pc:sldChg chg="addSp delSp modSp new mod">
        <pc:chgData name="Анастасия" userId="ec1403609c166897" providerId="LiveId" clId="{66F11599-0641-44C9-9A9A-B568E44264EE}" dt="2023-06-13T07:26:32.310" v="638" actId="20577"/>
        <pc:sldMkLst>
          <pc:docMk/>
          <pc:sldMk cId="3673123018" sldId="274"/>
        </pc:sldMkLst>
        <pc:spChg chg="del">
          <ac:chgData name="Анастасия" userId="ec1403609c166897" providerId="LiveId" clId="{66F11599-0641-44C9-9A9A-B568E44264EE}" dt="2023-06-13T07:16:49.882" v="374" actId="21"/>
          <ac:spMkLst>
            <pc:docMk/>
            <pc:sldMk cId="3673123018" sldId="274"/>
            <ac:spMk id="2" creationId="{32F0F996-DEAB-44FC-F771-7C528B6FCDBE}"/>
          </ac:spMkLst>
        </pc:spChg>
        <pc:spChg chg="del">
          <ac:chgData name="Анастасия" userId="ec1403609c166897" providerId="LiveId" clId="{66F11599-0641-44C9-9A9A-B568E44264EE}" dt="2023-06-13T07:16:45.740" v="373" actId="21"/>
          <ac:spMkLst>
            <pc:docMk/>
            <pc:sldMk cId="3673123018" sldId="274"/>
            <ac:spMk id="3" creationId="{8ACD0F97-4D20-CC1B-5755-617345B6EB6D}"/>
          </ac:spMkLst>
        </pc:spChg>
        <pc:spChg chg="add mod">
          <ac:chgData name="Анастасия" userId="ec1403609c166897" providerId="LiveId" clId="{66F11599-0641-44C9-9A9A-B568E44264EE}" dt="2023-06-13T07:20:33.456" v="407" actId="1076"/>
          <ac:spMkLst>
            <pc:docMk/>
            <pc:sldMk cId="3673123018" sldId="274"/>
            <ac:spMk id="4" creationId="{6807955B-F023-66C3-6B01-45BB2D7A8771}"/>
          </ac:spMkLst>
        </pc:spChg>
        <pc:graphicFrameChg chg="add modGraphic">
          <ac:chgData name="Анастасия" userId="ec1403609c166897" providerId="LiveId" clId="{66F11599-0641-44C9-9A9A-B568E44264EE}" dt="2023-06-13T07:26:32.310" v="638" actId="20577"/>
          <ac:graphicFrameMkLst>
            <pc:docMk/>
            <pc:sldMk cId="3673123018" sldId="274"/>
            <ac:graphicFrameMk id="5" creationId="{876F39AB-450E-ABF8-F75E-23DD97C3301C}"/>
          </ac:graphicFrameMkLst>
        </pc:graphicFrameChg>
      </pc:sldChg>
      <pc:sldChg chg="addSp delSp modSp add mod">
        <pc:chgData name="Анастасия" userId="ec1403609c166897" providerId="LiveId" clId="{66F11599-0641-44C9-9A9A-B568E44264EE}" dt="2023-06-13T07:33:00.516" v="712" actId="1076"/>
        <pc:sldMkLst>
          <pc:docMk/>
          <pc:sldMk cId="4115747378" sldId="275"/>
        </pc:sldMkLst>
        <pc:grpChg chg="del">
          <ac:chgData name="Анастасия" userId="ec1403609c166897" providerId="LiveId" clId="{66F11599-0641-44C9-9A9A-B568E44264EE}" dt="2023-06-13T07:32:39.923" v="708" actId="478"/>
          <ac:grpSpMkLst>
            <pc:docMk/>
            <pc:sldMk cId="4115747378" sldId="275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00.516" v="712" actId="1076"/>
          <ac:picMkLst>
            <pc:docMk/>
            <pc:sldMk cId="4115747378" sldId="275"/>
            <ac:picMk id="16" creationId="{56BD097B-6E87-5A91-B1D4-A1F76B428E39}"/>
          </ac:picMkLst>
        </pc:picChg>
      </pc:sldChg>
      <pc:sldChg chg="new del">
        <pc:chgData name="Анастасия" userId="ec1403609c166897" providerId="LiveId" clId="{66F11599-0641-44C9-9A9A-B568E44264EE}" dt="2023-06-13T11:44:25.421" v="854" actId="47"/>
        <pc:sldMkLst>
          <pc:docMk/>
          <pc:sldMk cId="3059262503" sldId="276"/>
        </pc:sldMkLst>
      </pc:sldChg>
      <pc:sldChg chg="addSp delSp modSp add mod">
        <pc:chgData name="Анастасия" userId="ec1403609c166897" providerId="LiveId" clId="{66F11599-0641-44C9-9A9A-B568E44264EE}" dt="2023-06-13T11:48:44.232" v="888" actId="14100"/>
        <pc:sldMkLst>
          <pc:docMk/>
          <pc:sldMk cId="4065113678" sldId="276"/>
        </pc:sldMkLst>
        <pc:spChg chg="mod">
          <ac:chgData name="Анастасия" userId="ec1403609c166897" providerId="LiveId" clId="{66F11599-0641-44C9-9A9A-B568E44264EE}" dt="2023-06-13T11:44:43.481" v="869" actId="20577"/>
          <ac:spMkLst>
            <pc:docMk/>
            <pc:sldMk cId="4065113678" sldId="276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11:47:30.880" v="882" actId="14100"/>
          <ac:spMkLst>
            <pc:docMk/>
            <pc:sldMk cId="4065113678" sldId="276"/>
            <ac:spMk id="15" creationId="{00000000-0000-0000-0000-000000000000}"/>
          </ac:spMkLst>
        </pc:spChg>
        <pc:picChg chg="add mod">
          <ac:chgData name="Анастасия" userId="ec1403609c166897" providerId="LiveId" clId="{66F11599-0641-44C9-9A9A-B568E44264EE}" dt="2023-06-13T11:48:44.232" v="888" actId="14100"/>
          <ac:picMkLst>
            <pc:docMk/>
            <pc:sldMk cId="4065113678" sldId="276"/>
            <ac:picMk id="12" creationId="{364C3E78-44A8-232A-8FF0-222C0BD2C861}"/>
          </ac:picMkLst>
        </pc:picChg>
        <pc:picChg chg="add mod">
          <ac:chgData name="Анастасия" userId="ec1403609c166897" providerId="LiveId" clId="{66F11599-0641-44C9-9A9A-B568E44264EE}" dt="2023-06-13T11:48:35.172" v="887" actId="14100"/>
          <ac:picMkLst>
            <pc:docMk/>
            <pc:sldMk cId="4065113678" sldId="276"/>
            <ac:picMk id="13" creationId="{FC133B88-0BF3-CA95-4045-AD7A0CF62CA3}"/>
          </ac:picMkLst>
        </pc:picChg>
        <pc:picChg chg="del mod">
          <ac:chgData name="Анастасия" userId="ec1403609c166897" providerId="LiveId" clId="{66F11599-0641-44C9-9A9A-B568E44264EE}" dt="2023-06-13T11:44:45.657" v="871" actId="478"/>
          <ac:picMkLst>
            <pc:docMk/>
            <pc:sldMk cId="4065113678" sldId="276"/>
            <ac:picMk id="16" creationId="{6AB75D7E-37F8-18CB-4D17-159C313B97B5}"/>
          </ac:picMkLst>
        </pc:picChg>
        <pc:picChg chg="del">
          <ac:chgData name="Анастасия" userId="ec1403609c166897" providerId="LiveId" clId="{66F11599-0641-44C9-9A9A-B568E44264EE}" dt="2023-06-13T11:44:47.143" v="872" actId="478"/>
          <ac:picMkLst>
            <pc:docMk/>
            <pc:sldMk cId="4065113678" sldId="276"/>
            <ac:picMk id="17" creationId="{52D4C38D-C1DC-0D9E-0461-A40477DE173E}"/>
          </ac:picMkLst>
        </pc:picChg>
      </pc:sldChg>
      <pc:sldChg chg="addSp delSp modSp new mod">
        <pc:chgData name="Анастасия" userId="ec1403609c166897" providerId="LiveId" clId="{66F11599-0641-44C9-9A9A-B568E44264EE}" dt="2023-06-13T11:53:07.469" v="938" actId="1076"/>
        <pc:sldMkLst>
          <pc:docMk/>
          <pc:sldMk cId="654535689" sldId="277"/>
        </pc:sldMkLst>
        <pc:spChg chg="del">
          <ac:chgData name="Анастасия" userId="ec1403609c166897" providerId="LiveId" clId="{66F11599-0641-44C9-9A9A-B568E44264EE}" dt="2023-06-13T11:51:56.129" v="891" actId="21"/>
          <ac:spMkLst>
            <pc:docMk/>
            <pc:sldMk cId="654535689" sldId="277"/>
            <ac:spMk id="2" creationId="{93F1192D-D2EE-76D7-88EF-9BEABE40160C}"/>
          </ac:spMkLst>
        </pc:spChg>
        <pc:spChg chg="del">
          <ac:chgData name="Анастасия" userId="ec1403609c166897" providerId="LiveId" clId="{66F11599-0641-44C9-9A9A-B568E44264EE}" dt="2023-06-13T11:51:52.338" v="890" actId="21"/>
          <ac:spMkLst>
            <pc:docMk/>
            <pc:sldMk cId="654535689" sldId="277"/>
            <ac:spMk id="3" creationId="{E3437227-EE7F-15A5-0CE0-63B8F72CFC1E}"/>
          </ac:spMkLst>
        </pc:spChg>
        <pc:spChg chg="add mod">
          <ac:chgData name="Анастасия" userId="ec1403609c166897" providerId="LiveId" clId="{66F11599-0641-44C9-9A9A-B568E44264EE}" dt="2023-06-13T11:52:43.044" v="934" actId="13822"/>
          <ac:spMkLst>
            <pc:docMk/>
            <pc:sldMk cId="654535689" sldId="277"/>
            <ac:spMk id="4" creationId="{07492E34-3105-3C48-8DCF-44DFD1F8D222}"/>
          </ac:spMkLst>
        </pc:spChg>
        <pc:picChg chg="add mod">
          <ac:chgData name="Анастасия" userId="ec1403609c166897" providerId="LiveId" clId="{66F11599-0641-44C9-9A9A-B568E44264EE}" dt="2023-06-13T11:53:07.469" v="938" actId="1076"/>
          <ac:picMkLst>
            <pc:docMk/>
            <pc:sldMk cId="654535689" sldId="277"/>
            <ac:picMk id="5" creationId="{0A12312C-740A-B28B-448A-A343F2C950D1}"/>
          </ac:picMkLst>
        </pc:picChg>
      </pc:sldChg>
      <pc:sldChg chg="addSp delSp modSp add mod">
        <pc:chgData name="Анастасия" userId="ec1403609c166897" providerId="LiveId" clId="{66F11599-0641-44C9-9A9A-B568E44264EE}" dt="2023-06-13T11:53:44.776" v="947" actId="1076"/>
        <pc:sldMkLst>
          <pc:docMk/>
          <pc:sldMk cId="4049838120" sldId="278"/>
        </pc:sldMkLst>
        <pc:picChg chg="add mod">
          <ac:chgData name="Анастасия" userId="ec1403609c166897" providerId="LiveId" clId="{66F11599-0641-44C9-9A9A-B568E44264EE}" dt="2023-06-13T11:53:44.776" v="947" actId="1076"/>
          <ac:picMkLst>
            <pc:docMk/>
            <pc:sldMk cId="4049838120" sldId="278"/>
            <ac:picMk id="2" creationId="{C9507E8B-1F12-8BF2-919A-75396412F140}"/>
          </ac:picMkLst>
        </pc:picChg>
        <pc:picChg chg="del">
          <ac:chgData name="Анастасия" userId="ec1403609c166897" providerId="LiveId" clId="{66F11599-0641-44C9-9A9A-B568E44264EE}" dt="2023-06-13T11:53:19.942" v="940" actId="478"/>
          <ac:picMkLst>
            <pc:docMk/>
            <pc:sldMk cId="4049838120" sldId="278"/>
            <ac:picMk id="5" creationId="{0A12312C-740A-B28B-448A-A343F2C950D1}"/>
          </ac:picMkLst>
        </pc:picChg>
      </pc:sldChg>
      <pc:sldChg chg="addSp delSp modSp new mod">
        <pc:chgData name="Анастасия" userId="ec1403609c166897" providerId="LiveId" clId="{66F11599-0641-44C9-9A9A-B568E44264EE}" dt="2023-06-13T11:59:51.331" v="984" actId="13822"/>
        <pc:sldMkLst>
          <pc:docMk/>
          <pc:sldMk cId="1030943746" sldId="279"/>
        </pc:sldMkLst>
        <pc:spChg chg="del">
          <ac:chgData name="Анастасия" userId="ec1403609c166897" providerId="LiveId" clId="{66F11599-0641-44C9-9A9A-B568E44264EE}" dt="2023-06-13T11:58:52.194" v="968" actId="21"/>
          <ac:spMkLst>
            <pc:docMk/>
            <pc:sldMk cId="1030943746" sldId="279"/>
            <ac:spMk id="2" creationId="{7D4573C1-8969-A81E-FACC-7AC141B527EB}"/>
          </ac:spMkLst>
        </pc:spChg>
        <pc:spChg chg="del">
          <ac:chgData name="Анастасия" userId="ec1403609c166897" providerId="LiveId" clId="{66F11599-0641-44C9-9A9A-B568E44264EE}" dt="2023-06-13T11:58:48.529" v="967" actId="21"/>
          <ac:spMkLst>
            <pc:docMk/>
            <pc:sldMk cId="1030943746" sldId="279"/>
            <ac:spMk id="3" creationId="{E98EDE9F-1224-4C12-29F5-B331BE76FC03}"/>
          </ac:spMkLst>
        </pc:spChg>
        <pc:spChg chg="add mod">
          <ac:chgData name="Анастасия" userId="ec1403609c166897" providerId="LiveId" clId="{66F11599-0641-44C9-9A9A-B568E44264EE}" dt="2023-06-13T11:59:51.331" v="984" actId="13822"/>
          <ac:spMkLst>
            <pc:docMk/>
            <pc:sldMk cId="1030943746" sldId="279"/>
            <ac:spMk id="5" creationId="{46AD6E36-7BB8-BDD4-ADBB-CCCCBE06F038}"/>
          </ac:spMkLst>
        </pc:spChg>
        <pc:picChg chg="add mod">
          <ac:chgData name="Анастасия" userId="ec1403609c166897" providerId="LiveId" clId="{66F11599-0641-44C9-9A9A-B568E44264EE}" dt="2023-06-13T11:59:10.082" v="971" actId="1076"/>
          <ac:picMkLst>
            <pc:docMk/>
            <pc:sldMk cId="1030943746" sldId="279"/>
            <ac:picMk id="1026" creationId="{4DF327A4-F380-08DF-CB56-464D780A37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6A655-9ED5-4C64-8552-CD076260C0F0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8ECA-A62A-43C2-81FA-66B9DCB2EE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88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507567"/>
            <a:ext cx="6291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93633"/>
            <a:ext cx="770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1243423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6" y="-948366"/>
            <a:ext cx="3592175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2354190" y="-43212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4574077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7" y="4030032"/>
            <a:ext cx="3632875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1" y="3734683"/>
            <a:ext cx="1344349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4" y="-485754"/>
            <a:ext cx="1344349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6091832"/>
            <a:ext cx="2265082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7" y="2245940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597415" y="213234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82473"/>
            <a:ext cx="9577978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77967"/>
            <a:ext cx="6576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4092833"/>
            <a:ext cx="6576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2" y="5569474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7799428" y="5346062"/>
            <a:ext cx="1792489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250863" y="-1538304"/>
            <a:ext cx="1792475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6931532" y="6686892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833907"/>
            <a:ext cx="3386946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1313387"/>
            <a:ext cx="329739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250507" y="5988059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266070" y="-509234"/>
            <a:ext cx="1792464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4" y="-1524503"/>
            <a:ext cx="289487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4823187" y="-1912245"/>
            <a:ext cx="3859835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4592268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6" y="3601201"/>
            <a:ext cx="2525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456699"/>
            <a:ext cx="77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2" y="5569474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7799428" y="5346062"/>
            <a:ext cx="1792489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250863" y="-1538304"/>
            <a:ext cx="1792475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160132" y="-847508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86049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5632926"/>
            <a:ext cx="16179801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4101444"/>
            <a:ext cx="45639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2062711"/>
            <a:ext cx="59337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-198311" y="-692612"/>
            <a:ext cx="1792489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6971789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9" y="5642071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462818" y="5533604"/>
            <a:ext cx="1792475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3448279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333099" y="5782270"/>
            <a:ext cx="3019981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4344106"/>
            <a:ext cx="8158656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91851"/>
            <a:ext cx="5882026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3287032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1" y="3594449"/>
            <a:ext cx="1344349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4152183"/>
            <a:ext cx="3852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3458981"/>
            <a:ext cx="3852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1192233"/>
            <a:ext cx="3852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5167512"/>
            <a:ext cx="134435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5519553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661342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2" y="-2012415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-198311" y="-692612"/>
            <a:ext cx="1792489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6971789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9" y="5642071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462818" y="5533604"/>
            <a:ext cx="1792475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683638" y="-1029609"/>
            <a:ext cx="1792489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609839" y="591038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6825137" y="-797134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8582942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8" y="4574090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230263" y="5837691"/>
            <a:ext cx="1792489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4394633"/>
            <a:ext cx="1913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4394633"/>
            <a:ext cx="192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4843600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3407600"/>
            <a:ext cx="35667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2500069"/>
            <a:ext cx="26043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187437" y="-1589330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4160508"/>
            <a:ext cx="2286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683638" y="-1029609"/>
            <a:ext cx="1792489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609839" y="591038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6825137" y="-797134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3" y="5422512"/>
            <a:ext cx="2264977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2157560"/>
            <a:ext cx="3839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921600"/>
            <a:ext cx="76917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7" y="54301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987800"/>
            <a:ext cx="31818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2217400"/>
            <a:ext cx="3181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-767145" y="-5815784"/>
            <a:ext cx="6165299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5442419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1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6" y="4107949"/>
            <a:ext cx="1344349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407800"/>
            <a:ext cx="7704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1" y="-1454989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6633536" y="-254779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2509210" y="3596816"/>
            <a:ext cx="439652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6551098" y="5066836"/>
            <a:ext cx="4843832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2199445"/>
            <a:ext cx="1344377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2" y="5193893"/>
            <a:ext cx="2265111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187437" y="-1589330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C0B4C-5E37-4EAE-B584-ACF5D096DFB0}" type="datetime1">
              <a:rPr lang="en-US" smtClean="0"/>
              <a:t>6/14/2023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90788" y="6260943"/>
            <a:ext cx="417829" cy="36639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15131" y="5679020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9" y="5184252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699202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011415" y="-576655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9" y="-610201"/>
            <a:ext cx="1344367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7694828" y="6491680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815405"/>
            <a:ext cx="3222304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5167512"/>
            <a:ext cx="134435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5519553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661342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2303867"/>
            <a:ext cx="20289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2" y="-2012415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061995" y="7060987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967600"/>
            <a:ext cx="7704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15131" y="5679020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9" y="5184252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699202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011415" y="-576655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9" y="-610201"/>
            <a:ext cx="1344367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7694828" y="6491680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9" y="75521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5"/>
            <a:ext cx="61148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3136699"/>
            <a:ext cx="1462806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7666869" y="3815504"/>
            <a:ext cx="3020031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4600882"/>
            <a:ext cx="1344367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308652" y="411356"/>
            <a:ext cx="596618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742800"/>
            <a:ext cx="6367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46207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3476089"/>
            <a:ext cx="33678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2263732"/>
            <a:ext cx="38604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4775164"/>
            <a:ext cx="34404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7" y="-1357199"/>
            <a:ext cx="2265043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271234" y="5113083"/>
            <a:ext cx="1792461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701916" y="-779497"/>
            <a:ext cx="4843833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4418733"/>
            <a:ext cx="7704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9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1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2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27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24.jp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3184157"/>
            <a:ext cx="2894873" cy="34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1003006"/>
            <a:ext cx="289487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303065"/>
            <a:ext cx="5527099" cy="6083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9740233"/>
            <a:ext cx="792600" cy="105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52335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учёта статистики погодных наблюдений «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3047" y="3989115"/>
            <a:ext cx="600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2-2</a:t>
            </a:r>
          </a:p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Е.Б. Тимошинов, А.Г. Самсонова, С.В. Долгих</a:t>
            </a:r>
          </a:p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курс, 2 группа, очное отделение</a:t>
            </a:r>
          </a:p>
          <a:p>
            <a:pPr algn="ctr"/>
            <a:endParaRPr lang="ru-RU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Руководитель: В.С. Тарасов</a:t>
            </a:r>
          </a:p>
        </p:txBody>
      </p:sp>
    </p:spTree>
    <p:extLst>
      <p:ext uri="{BB962C8B-B14F-4D97-AF65-F5344CB8AC3E}">
        <p14:creationId xmlns:p14="http://schemas.microsoft.com/office/powerpoint/2010/main" val="158422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627"/>
            <a:chOff x="0" y="0"/>
            <a:chExt cx="9144000" cy="6858627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4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Главная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4221"/>
            <a:ext cx="9143999" cy="429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70"/>
              </a:spcBef>
            </a:pPr>
            <a:r>
              <a:rPr sz="3200" b="1" spc="-2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</a:t>
            </a:r>
            <a:r>
              <a:rPr sz="3200" b="1" spc="8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3200" b="1" spc="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сайте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1219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103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sz="2400" b="1" dirty="0"/>
              <a:t>13</a:t>
            </a:fld>
            <a:endParaRPr sz="2400" b="1" dirty="0"/>
          </a:p>
        </p:txBody>
      </p:sp>
      <p:sp>
        <p:nvSpPr>
          <p:cNvPr id="7" name="object 10"/>
          <p:cNvSpPr txBox="1">
            <a:spLocks/>
          </p:cNvSpPr>
          <p:nvPr/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spcFirstLastPara="1" vert="horz" wrap="square" lIns="0" tIns="3683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106680">
              <a:spcBef>
                <a:spcPts val="290"/>
              </a:spcBef>
            </a:pPr>
            <a:r>
              <a:rPr lang="ru-RU" sz="3200" b="1" kern="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lang="ru-RU" sz="3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1219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Планиров</a:t>
            </a:r>
            <a:r>
              <a:rPr lang="ru-RU"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ание</a:t>
            </a:r>
            <a:r>
              <a:rPr lang="ru-RU"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1219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</a:t>
            </a:r>
            <a:r>
              <a:rPr lang="ru-RU"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вание</a:t>
            </a:r>
            <a:r>
              <a:rPr lang="ru-RU"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1219"/>
            <a:ext cx="9143999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11219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736800"/>
          </a:xfrm>
        </p:spPr>
        <p:txBody>
          <a:bodyPr/>
          <a:lstStyle/>
          <a:p>
            <a:pPr marL="1270">
              <a:spcBef>
                <a:spcPts val="270"/>
              </a:spcBef>
            </a:pPr>
            <a:r>
              <a:rPr lang="ru-RU" sz="3200" b="1" spc="-4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Сценарий для администратора</a:t>
            </a:r>
            <a:endParaRPr lang="ru-RU"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0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584164" y="6260943"/>
            <a:ext cx="424454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lang="ru-RU"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1"/>
            <a:ext cx="9208637" cy="427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11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584164" y="6260943"/>
            <a:ext cx="424454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lang="ru-RU"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4221"/>
            <a:ext cx="9144000" cy="429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03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D842C1ED-B48D-AE82-E0FA-33E8D63CEC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z="2400" b="1" smtClean="0"/>
              <a:t>2</a:t>
            </a:fld>
            <a:endParaRPr lang="ru-RU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247998" y="182966"/>
            <a:ext cx="4705647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веб-приложения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95400" y="2438400"/>
            <a:ext cx="6553200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Целью данного веб-приложения является разработка сайта учёта статистики погодных наблюдений в Воронежской области.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584164" y="6260943"/>
            <a:ext cx="424454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lang="ru-RU"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1219"/>
            <a:ext cx="9144000" cy="424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6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457200" y="304800"/>
            <a:ext cx="8458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2312C-740A-B28B-448A-A343F2C9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804535" cy="516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8474254" y="623666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D60167-4931-47E6-BA6A-407CBD079E47}" type="slidenum">
              <a:rPr lang="ru-RU" sz="2400" b="1"/>
              <a:pPr/>
              <a:t>21</a:t>
            </a:fld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65453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533400" y="304800"/>
            <a:ext cx="838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507E8B-1F12-8BF2-919A-75396412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3521"/>
            <a:ext cx="5029200" cy="54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8543527" y="6368534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D60167-4931-47E6-BA6A-407CBD079E47}" type="slidenum">
              <a:rPr lang="ru-RU" sz="2400" b="1"/>
              <a:pPr/>
              <a:t>22</a:t>
            </a:fld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04983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754858-39E0-07D4-B3E0-291639E3FA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23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243A6-1745-C74C-D249-E43DA1E2423D}"/>
              </a:ext>
            </a:extLst>
          </p:cNvPr>
          <p:cNvSpPr txBox="1"/>
          <p:nvPr/>
        </p:nvSpPr>
        <p:spPr>
          <a:xfrm>
            <a:off x="3078713" y="609600"/>
            <a:ext cx="2986573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7C062-E71E-55B5-7707-96CE3F8D00B2}"/>
              </a:ext>
            </a:extLst>
          </p:cNvPr>
          <p:cNvSpPr txBox="1"/>
          <p:nvPr/>
        </p:nvSpPr>
        <p:spPr>
          <a:xfrm>
            <a:off x="685800" y="1752600"/>
            <a:ext cx="77724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 ходу работы был создан сайт учёта статистики погодных наблюдений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», отвечающий всем требованиям, представленным на старте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377837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3184157"/>
            <a:ext cx="2894873" cy="34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1003006"/>
            <a:ext cx="289487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303065"/>
            <a:ext cx="5527099" cy="6083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9740233"/>
            <a:ext cx="792600" cy="105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bject 80"/>
          <p:cNvSpPr txBox="1"/>
          <p:nvPr/>
        </p:nvSpPr>
        <p:spPr>
          <a:xfrm>
            <a:off x="1325969" y="3411923"/>
            <a:ext cx="6663489" cy="15279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ru-RU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Контакты: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Е.Б.</a:t>
            </a:r>
            <a:r>
              <a:rPr sz="2400" spc="4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 err="1">
                <a:solidFill>
                  <a:srgbClr val="212121"/>
                </a:solidFill>
                <a:latin typeface="Microsoft Sans Serif"/>
                <a:cs typeface="Microsoft Sans Serif"/>
              </a:rPr>
              <a:t>Тимошинов</a:t>
            </a:r>
            <a:r>
              <a:rPr lang="ru-RU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:</a:t>
            </a:r>
            <a:r>
              <a:rPr lang="en-US"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b="0" i="0" u="none" strike="noStrike" dirty="0">
                <a:effectLst/>
                <a:latin typeface="-apple-system"/>
              </a:rPr>
              <a:t>egor.timoshinov.02@mail.ru</a:t>
            </a:r>
            <a:endParaRPr lang="ru-RU" sz="2400" spc="-25" dirty="0">
              <a:solidFill>
                <a:srgbClr val="212121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80" dirty="0">
                <a:solidFill>
                  <a:srgbClr val="212121"/>
                </a:solidFill>
                <a:latin typeface="Microsoft Sans Serif"/>
                <a:cs typeface="Microsoft Sans Serif"/>
              </a:rPr>
              <a:t>А.Г.</a:t>
            </a:r>
            <a:r>
              <a:rPr sz="2400" spc="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Самсонова</a:t>
            </a:r>
            <a:r>
              <a:rPr lang="ru-RU"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: </a:t>
            </a:r>
            <a:r>
              <a:rPr lang="en-US" sz="2400" b="0" i="0" dirty="0">
                <a:effectLst/>
                <a:latin typeface="-apple-system"/>
              </a:rPr>
              <a:t>nastya.samsonova02@mail.ru</a:t>
            </a:r>
            <a:endParaRPr lang="ru-RU" sz="2400" spc="-15" dirty="0">
              <a:solidFill>
                <a:srgbClr val="212121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С.В.</a:t>
            </a:r>
            <a:r>
              <a:rPr lang="ru-RU" sz="2400" dirty="0">
                <a:latin typeface="Microsoft Sans Serif"/>
                <a:cs typeface="Microsoft Sans Serif"/>
              </a:rPr>
              <a:t> </a:t>
            </a:r>
            <a:r>
              <a:rPr sz="2400" spc="-55" dirty="0" err="1">
                <a:solidFill>
                  <a:srgbClr val="212121"/>
                </a:solidFill>
                <a:latin typeface="Microsoft Sans Serif"/>
                <a:cs typeface="Microsoft Sans Serif"/>
              </a:rPr>
              <a:t>Долгих</a:t>
            </a:r>
            <a:r>
              <a:rPr lang="ru-RU" sz="2400" spc="-55" dirty="0">
                <a:solidFill>
                  <a:srgbClr val="212121"/>
                </a:solidFill>
                <a:latin typeface="Microsoft Sans Serif"/>
                <a:cs typeface="Microsoft Sans Serif"/>
              </a:rPr>
              <a:t>: </a:t>
            </a:r>
            <a:r>
              <a:rPr lang="en-US" sz="2400" b="0" i="0" u="none" strike="noStrike" dirty="0">
                <a:effectLst/>
                <a:latin typeface="-apple-system"/>
              </a:rPr>
              <a:t>dolgihsemen@mail.ru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152335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учёта статистики погодных наблюдений «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2087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308" y="202319"/>
            <a:ext cx="407182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52400" y="1995055"/>
            <a:ext cx="8797636" cy="39857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усредненных данных о погоде в указанный день, неделю или месяц.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списка ближайших дней, когда наиболее вероятна указанная погода.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списка дел на неделю на основе погодных условий.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скачивания таблицы с данными о погоде за выбранный срок на главной странице.</a:t>
            </a:r>
          </a:p>
        </p:txBody>
      </p:sp>
      <p:sp>
        <p:nvSpPr>
          <p:cNvPr id="7" name="Номер слайда 4"/>
          <p:cNvSpPr txBox="1">
            <a:spLocks/>
          </p:cNvSpPr>
          <p:nvPr/>
        </p:nvSpPr>
        <p:spPr>
          <a:xfrm>
            <a:off x="8534400" y="6163323"/>
            <a:ext cx="7620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9B0651-EE4F-4900-A07F-96A6BFA9D0F0}" type="slidenum">
              <a:rPr lang="ru-RU" sz="2400" b="1" smtClean="0"/>
              <a:pPr/>
              <a:t>3</a:t>
            </a:fld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436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04770" y="241299"/>
            <a:ext cx="3602990" cy="52899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3200" b="1" spc="-3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Обзор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аналогов</a:t>
            </a:r>
            <a:endParaRPr sz="3200" dirty="0">
              <a:solidFill>
                <a:schemeClr val="tx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sz="2400" b="1" spc="-5" dirty="0">
                <a:solidFill>
                  <a:srgbClr val="434343"/>
                </a:solidFill>
                <a:latin typeface="Arial"/>
                <a:cs typeface="Arial"/>
              </a:rPr>
              <a:t>4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32" name="Таблица 32">
            <a:extLst>
              <a:ext uri="{FF2B5EF4-FFF2-40B4-BE49-F238E27FC236}">
                <a16:creationId xmlns:a16="http://schemas.microsoft.com/office/drawing/2014/main" id="{8AAACFF5-F68C-2AB4-4FB2-0B390122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12864"/>
              </p:ext>
            </p:extLst>
          </p:nvPr>
        </p:nvGraphicFramePr>
        <p:xfrm>
          <a:off x="396551" y="1117092"/>
          <a:ext cx="842213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945">
                  <a:extLst>
                    <a:ext uri="{9D8B030D-6E8A-4147-A177-3AD203B41FA5}">
                      <a16:colId xmlns:a16="http://schemas.microsoft.com/office/drawing/2014/main" val="2513618865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3794293151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2108104709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1577985849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Яндекс.Погода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GISMETEO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World Weather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9381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Прогноз на 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5509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Почасовой прогноз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2898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Статистика на основе прошлых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94387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Планирование дня на основе погоды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83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Поиск дня с указанными характеристиками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0770"/>
                  </a:ext>
                </a:extLst>
              </a:tr>
            </a:tbl>
          </a:graphicData>
        </a:graphic>
      </p:graphicFrame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F54D0AA1-E10A-FF80-671C-D3F7A57E5C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1422" y="6428795"/>
            <a:ext cx="417829" cy="366395"/>
          </a:xfr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3665" y="458343"/>
            <a:ext cx="71675" cy="824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4532" y="73914"/>
            <a:ext cx="78771" cy="8839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714963" y="162432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17176" y="0"/>
                </a:moveTo>
                <a:lnTo>
                  <a:pt x="849" y="13868"/>
                </a:lnTo>
                <a:lnTo>
                  <a:pt x="0" y="33988"/>
                </a:lnTo>
                <a:lnTo>
                  <a:pt x="11676" y="50417"/>
                </a:lnTo>
                <a:lnTo>
                  <a:pt x="32924" y="53213"/>
                </a:lnTo>
                <a:lnTo>
                  <a:pt x="47912" y="39701"/>
                </a:lnTo>
                <a:lnTo>
                  <a:pt x="48339" y="19700"/>
                </a:lnTo>
                <a:lnTo>
                  <a:pt x="37121" y="3153"/>
                </a:lnTo>
                <a:lnTo>
                  <a:pt x="171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69771" y="119253"/>
            <a:ext cx="77057" cy="850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15544" y="839724"/>
            <a:ext cx="90351" cy="1009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13971" y="979805"/>
            <a:ext cx="68103" cy="7696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060560" y="1230757"/>
            <a:ext cx="53340" cy="41910"/>
          </a:xfrm>
          <a:custGeom>
            <a:avLst/>
            <a:gdLst/>
            <a:ahLst/>
            <a:cxnLst/>
            <a:rect l="l" t="t" r="r" b="b"/>
            <a:pathLst>
              <a:path w="53340" h="41909">
                <a:moveTo>
                  <a:pt x="33400" y="0"/>
                </a:moveTo>
                <a:lnTo>
                  <a:pt x="30988" y="762"/>
                </a:lnTo>
                <a:lnTo>
                  <a:pt x="11811" y="6476"/>
                </a:lnTo>
                <a:lnTo>
                  <a:pt x="7239" y="7746"/>
                </a:lnTo>
                <a:lnTo>
                  <a:pt x="3175" y="11937"/>
                </a:lnTo>
                <a:lnTo>
                  <a:pt x="1524" y="15239"/>
                </a:lnTo>
                <a:lnTo>
                  <a:pt x="0" y="18668"/>
                </a:lnTo>
                <a:lnTo>
                  <a:pt x="2286" y="26669"/>
                </a:lnTo>
                <a:lnTo>
                  <a:pt x="3937" y="31876"/>
                </a:lnTo>
                <a:lnTo>
                  <a:pt x="7874" y="36575"/>
                </a:lnTo>
                <a:lnTo>
                  <a:pt x="11049" y="38480"/>
                </a:lnTo>
                <a:lnTo>
                  <a:pt x="14224" y="40512"/>
                </a:lnTo>
                <a:lnTo>
                  <a:pt x="19685" y="41782"/>
                </a:lnTo>
                <a:lnTo>
                  <a:pt x="22098" y="41020"/>
                </a:lnTo>
                <a:lnTo>
                  <a:pt x="45974" y="34035"/>
                </a:lnTo>
                <a:lnTo>
                  <a:pt x="50038" y="29844"/>
                </a:lnTo>
                <a:lnTo>
                  <a:pt x="51562" y="26542"/>
                </a:lnTo>
                <a:lnTo>
                  <a:pt x="50800" y="23875"/>
                </a:lnTo>
                <a:lnTo>
                  <a:pt x="53213" y="23113"/>
                </a:lnTo>
                <a:lnTo>
                  <a:pt x="51689" y="17779"/>
                </a:lnTo>
                <a:lnTo>
                  <a:pt x="50800" y="15112"/>
                </a:lnTo>
                <a:lnTo>
                  <a:pt x="49275" y="9778"/>
                </a:lnTo>
                <a:lnTo>
                  <a:pt x="45339" y="5206"/>
                </a:lnTo>
                <a:lnTo>
                  <a:pt x="42164" y="3301"/>
                </a:lnTo>
                <a:lnTo>
                  <a:pt x="38989" y="1269"/>
                </a:lnTo>
                <a:lnTo>
                  <a:pt x="3340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294" y="1721739"/>
            <a:ext cx="78771" cy="957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96514" y="1670685"/>
            <a:ext cx="84139" cy="770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51765" y="1373632"/>
            <a:ext cx="59055" cy="66675"/>
          </a:xfrm>
          <a:custGeom>
            <a:avLst/>
            <a:gdLst/>
            <a:ahLst/>
            <a:cxnLst/>
            <a:rect l="l" t="t" r="r" b="b"/>
            <a:pathLst>
              <a:path w="59054" h="66675">
                <a:moveTo>
                  <a:pt x="18780" y="0"/>
                </a:moveTo>
                <a:lnTo>
                  <a:pt x="406" y="16736"/>
                </a:lnTo>
                <a:lnTo>
                  <a:pt x="0" y="41687"/>
                </a:lnTo>
                <a:lnTo>
                  <a:pt x="13904" y="62400"/>
                </a:lnTo>
                <a:lnTo>
                  <a:pt x="38465" y="66420"/>
                </a:lnTo>
                <a:lnTo>
                  <a:pt x="58177" y="49327"/>
                </a:lnTo>
                <a:lnTo>
                  <a:pt x="59007" y="24256"/>
                </a:lnTo>
                <a:lnTo>
                  <a:pt x="44644" y="3663"/>
                </a:lnTo>
                <a:lnTo>
                  <a:pt x="18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58342" y="147828"/>
            <a:ext cx="82391" cy="9296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113688" y="0"/>
            <a:ext cx="3273425" cy="977900"/>
          </a:xfrm>
          <a:custGeom>
            <a:avLst/>
            <a:gdLst/>
            <a:ahLst/>
            <a:cxnLst/>
            <a:rect l="l" t="t" r="r" b="b"/>
            <a:pathLst>
              <a:path w="3273425" h="977900">
                <a:moveTo>
                  <a:pt x="1346610" y="0"/>
                </a:moveTo>
                <a:lnTo>
                  <a:pt x="1266426" y="0"/>
                </a:lnTo>
                <a:lnTo>
                  <a:pt x="1283155" y="7956"/>
                </a:lnTo>
                <a:lnTo>
                  <a:pt x="1372956" y="49518"/>
                </a:lnTo>
                <a:lnTo>
                  <a:pt x="1463266" y="89789"/>
                </a:lnTo>
                <a:lnTo>
                  <a:pt x="1328780" y="173132"/>
                </a:lnTo>
                <a:lnTo>
                  <a:pt x="1023906" y="362896"/>
                </a:lnTo>
                <a:lnTo>
                  <a:pt x="823811" y="485676"/>
                </a:lnTo>
                <a:lnTo>
                  <a:pt x="721992" y="546963"/>
                </a:lnTo>
                <a:lnTo>
                  <a:pt x="590628" y="624321"/>
                </a:lnTo>
                <a:lnTo>
                  <a:pt x="458934" y="699521"/>
                </a:lnTo>
                <a:lnTo>
                  <a:pt x="370922" y="748230"/>
                </a:lnTo>
                <a:lnTo>
                  <a:pt x="282716" y="795642"/>
                </a:lnTo>
                <a:lnTo>
                  <a:pt x="194295" y="841623"/>
                </a:lnTo>
                <a:lnTo>
                  <a:pt x="105642" y="886037"/>
                </a:lnTo>
                <a:lnTo>
                  <a:pt x="61221" y="907615"/>
                </a:lnTo>
                <a:lnTo>
                  <a:pt x="8989" y="932434"/>
                </a:lnTo>
                <a:lnTo>
                  <a:pt x="4163" y="939419"/>
                </a:lnTo>
                <a:lnTo>
                  <a:pt x="1750" y="947038"/>
                </a:lnTo>
                <a:lnTo>
                  <a:pt x="0" y="959994"/>
                </a:lnTo>
                <a:lnTo>
                  <a:pt x="2702" y="971153"/>
                </a:lnTo>
                <a:lnTo>
                  <a:pt x="9501" y="977524"/>
                </a:lnTo>
                <a:lnTo>
                  <a:pt x="20038" y="976122"/>
                </a:lnTo>
                <a:lnTo>
                  <a:pt x="65043" y="954869"/>
                </a:lnTo>
                <a:lnTo>
                  <a:pt x="109969" y="933170"/>
                </a:lnTo>
                <a:lnTo>
                  <a:pt x="154820" y="911042"/>
                </a:lnTo>
                <a:lnTo>
                  <a:pt x="244305" y="865568"/>
                </a:lnTo>
                <a:lnTo>
                  <a:pt x="333514" y="818581"/>
                </a:lnTo>
                <a:lnTo>
                  <a:pt x="422465" y="770218"/>
                </a:lnTo>
                <a:lnTo>
                  <a:pt x="511178" y="720613"/>
                </a:lnTo>
                <a:lnTo>
                  <a:pt x="643841" y="644177"/>
                </a:lnTo>
                <a:lnTo>
                  <a:pt x="820059" y="539185"/>
                </a:lnTo>
                <a:lnTo>
                  <a:pt x="907971" y="485648"/>
                </a:lnTo>
                <a:lnTo>
                  <a:pt x="1106790" y="362823"/>
                </a:lnTo>
                <a:lnTo>
                  <a:pt x="1411055" y="173069"/>
                </a:lnTo>
                <a:lnTo>
                  <a:pt x="1511653" y="110744"/>
                </a:lnTo>
                <a:lnTo>
                  <a:pt x="1598307" y="110744"/>
                </a:lnTo>
                <a:lnTo>
                  <a:pt x="1546832" y="89026"/>
                </a:lnTo>
                <a:lnTo>
                  <a:pt x="1580992" y="68072"/>
                </a:lnTo>
                <a:lnTo>
                  <a:pt x="1498318" y="68072"/>
                </a:lnTo>
                <a:lnTo>
                  <a:pt x="1407362" y="27776"/>
                </a:lnTo>
                <a:lnTo>
                  <a:pt x="1346610" y="0"/>
                </a:lnTo>
                <a:close/>
              </a:path>
              <a:path w="3273425" h="977900">
                <a:moveTo>
                  <a:pt x="1598307" y="110744"/>
                </a:moveTo>
                <a:lnTo>
                  <a:pt x="1511653" y="110744"/>
                </a:lnTo>
                <a:lnTo>
                  <a:pt x="1560076" y="131254"/>
                </a:lnTo>
                <a:lnTo>
                  <a:pt x="1657314" y="171191"/>
                </a:lnTo>
                <a:lnTo>
                  <a:pt x="1755076" y="209676"/>
                </a:lnTo>
                <a:lnTo>
                  <a:pt x="1853360" y="246705"/>
                </a:lnTo>
                <a:lnTo>
                  <a:pt x="1952168" y="282272"/>
                </a:lnTo>
                <a:lnTo>
                  <a:pt x="2051498" y="316370"/>
                </a:lnTo>
                <a:lnTo>
                  <a:pt x="2151352" y="348996"/>
                </a:lnTo>
                <a:lnTo>
                  <a:pt x="2248345" y="379045"/>
                </a:lnTo>
                <a:lnTo>
                  <a:pt x="2346046" y="407759"/>
                </a:lnTo>
                <a:lnTo>
                  <a:pt x="2444399" y="435114"/>
                </a:lnTo>
                <a:lnTo>
                  <a:pt x="2543349" y="461085"/>
                </a:lnTo>
                <a:lnTo>
                  <a:pt x="2642842" y="485648"/>
                </a:lnTo>
                <a:lnTo>
                  <a:pt x="2683936" y="494323"/>
                </a:lnTo>
                <a:lnTo>
                  <a:pt x="2726138" y="498189"/>
                </a:lnTo>
                <a:lnTo>
                  <a:pt x="2769268" y="492863"/>
                </a:lnTo>
                <a:lnTo>
                  <a:pt x="2813149" y="473963"/>
                </a:lnTo>
                <a:lnTo>
                  <a:pt x="2822900" y="467105"/>
                </a:lnTo>
                <a:lnTo>
                  <a:pt x="2729710" y="467105"/>
                </a:lnTo>
                <a:lnTo>
                  <a:pt x="2683601" y="464435"/>
                </a:lnTo>
                <a:lnTo>
                  <a:pt x="2637717" y="455712"/>
                </a:lnTo>
                <a:lnTo>
                  <a:pt x="2592193" y="443295"/>
                </a:lnTo>
                <a:lnTo>
                  <a:pt x="2547163" y="429542"/>
                </a:lnTo>
                <a:lnTo>
                  <a:pt x="2502761" y="416813"/>
                </a:lnTo>
                <a:lnTo>
                  <a:pt x="2406064" y="390428"/>
                </a:lnTo>
                <a:lnTo>
                  <a:pt x="2261461" y="348869"/>
                </a:lnTo>
                <a:lnTo>
                  <a:pt x="2166517" y="319189"/>
                </a:lnTo>
                <a:lnTo>
                  <a:pt x="2072219" y="288248"/>
                </a:lnTo>
                <a:lnTo>
                  <a:pt x="1978390" y="256093"/>
                </a:lnTo>
                <a:lnTo>
                  <a:pt x="1838140" y="205694"/>
                </a:lnTo>
                <a:lnTo>
                  <a:pt x="1791434" y="188341"/>
                </a:lnTo>
                <a:lnTo>
                  <a:pt x="1693227" y="149670"/>
                </a:lnTo>
                <a:lnTo>
                  <a:pt x="1598307" y="110744"/>
                </a:lnTo>
                <a:close/>
              </a:path>
              <a:path w="3273425" h="977900">
                <a:moveTo>
                  <a:pt x="2515066" y="0"/>
                </a:moveTo>
                <a:lnTo>
                  <a:pt x="2483499" y="0"/>
                </a:lnTo>
                <a:lnTo>
                  <a:pt x="2509933" y="38428"/>
                </a:lnTo>
                <a:lnTo>
                  <a:pt x="2542210" y="75361"/>
                </a:lnTo>
                <a:lnTo>
                  <a:pt x="2577181" y="108433"/>
                </a:lnTo>
                <a:lnTo>
                  <a:pt x="2613890" y="138462"/>
                </a:lnTo>
                <a:lnTo>
                  <a:pt x="2651378" y="166264"/>
                </a:lnTo>
                <a:lnTo>
                  <a:pt x="2688689" y="192658"/>
                </a:lnTo>
                <a:lnTo>
                  <a:pt x="2762095" y="241744"/>
                </a:lnTo>
                <a:lnTo>
                  <a:pt x="2797738" y="268668"/>
                </a:lnTo>
                <a:lnTo>
                  <a:pt x="2830548" y="299211"/>
                </a:lnTo>
                <a:lnTo>
                  <a:pt x="2844135" y="319403"/>
                </a:lnTo>
                <a:lnTo>
                  <a:pt x="2853138" y="343392"/>
                </a:lnTo>
                <a:lnTo>
                  <a:pt x="2856212" y="369452"/>
                </a:lnTo>
                <a:lnTo>
                  <a:pt x="2852011" y="395859"/>
                </a:lnTo>
                <a:lnTo>
                  <a:pt x="2825214" y="435990"/>
                </a:lnTo>
                <a:lnTo>
                  <a:pt x="2777652" y="459882"/>
                </a:lnTo>
                <a:lnTo>
                  <a:pt x="2729710" y="467105"/>
                </a:lnTo>
                <a:lnTo>
                  <a:pt x="2822900" y="467105"/>
                </a:lnTo>
                <a:lnTo>
                  <a:pt x="2864066" y="422189"/>
                </a:lnTo>
                <a:lnTo>
                  <a:pt x="2879347" y="375237"/>
                </a:lnTo>
                <a:lnTo>
                  <a:pt x="2880267" y="360620"/>
                </a:lnTo>
                <a:lnTo>
                  <a:pt x="2880078" y="350139"/>
                </a:lnTo>
                <a:lnTo>
                  <a:pt x="2868340" y="306018"/>
                </a:lnTo>
                <a:lnTo>
                  <a:pt x="2844184" y="272542"/>
                </a:lnTo>
                <a:lnTo>
                  <a:pt x="2813909" y="246590"/>
                </a:lnTo>
                <a:lnTo>
                  <a:pt x="2783812" y="225044"/>
                </a:lnTo>
                <a:lnTo>
                  <a:pt x="2746434" y="197703"/>
                </a:lnTo>
                <a:lnTo>
                  <a:pt x="2670440" y="145069"/>
                </a:lnTo>
                <a:lnTo>
                  <a:pt x="2633063" y="117728"/>
                </a:lnTo>
                <a:lnTo>
                  <a:pt x="2599342" y="90127"/>
                </a:lnTo>
                <a:lnTo>
                  <a:pt x="2566441" y="60009"/>
                </a:lnTo>
                <a:lnTo>
                  <a:pt x="2535455" y="26822"/>
                </a:lnTo>
                <a:lnTo>
                  <a:pt x="2515066" y="0"/>
                </a:lnTo>
                <a:close/>
              </a:path>
              <a:path w="3273425" h="977900">
                <a:moveTo>
                  <a:pt x="2820673" y="0"/>
                </a:moveTo>
                <a:lnTo>
                  <a:pt x="2773874" y="0"/>
                </a:lnTo>
                <a:lnTo>
                  <a:pt x="2914368" y="88519"/>
                </a:lnTo>
                <a:lnTo>
                  <a:pt x="2959419" y="117943"/>
                </a:lnTo>
                <a:lnTo>
                  <a:pt x="3004744" y="148653"/>
                </a:lnTo>
                <a:lnTo>
                  <a:pt x="3051046" y="177172"/>
                </a:lnTo>
                <a:lnTo>
                  <a:pt x="3099026" y="200025"/>
                </a:lnTo>
                <a:lnTo>
                  <a:pt x="3160462" y="212217"/>
                </a:lnTo>
                <a:lnTo>
                  <a:pt x="3193145" y="208097"/>
                </a:lnTo>
                <a:lnTo>
                  <a:pt x="3224756" y="193928"/>
                </a:lnTo>
                <a:lnTo>
                  <a:pt x="3235689" y="185737"/>
                </a:lnTo>
                <a:lnTo>
                  <a:pt x="3140694" y="185737"/>
                </a:lnTo>
                <a:lnTo>
                  <a:pt x="3100454" y="173069"/>
                </a:lnTo>
                <a:lnTo>
                  <a:pt x="3062358" y="152828"/>
                </a:lnTo>
                <a:lnTo>
                  <a:pt x="3024858" y="130301"/>
                </a:lnTo>
                <a:lnTo>
                  <a:pt x="2833088" y="7747"/>
                </a:lnTo>
                <a:lnTo>
                  <a:pt x="2820673" y="0"/>
                </a:lnTo>
                <a:close/>
              </a:path>
              <a:path w="3273425" h="977900">
                <a:moveTo>
                  <a:pt x="3198519" y="0"/>
                </a:moveTo>
                <a:lnTo>
                  <a:pt x="3167465" y="0"/>
                </a:lnTo>
                <a:lnTo>
                  <a:pt x="3189362" y="21173"/>
                </a:lnTo>
                <a:lnTo>
                  <a:pt x="3217517" y="53213"/>
                </a:lnTo>
                <a:lnTo>
                  <a:pt x="3229780" y="69961"/>
                </a:lnTo>
                <a:lnTo>
                  <a:pt x="3243425" y="90709"/>
                </a:lnTo>
                <a:lnTo>
                  <a:pt x="3252878" y="113506"/>
                </a:lnTo>
                <a:lnTo>
                  <a:pt x="3252569" y="136398"/>
                </a:lnTo>
                <a:lnTo>
                  <a:pt x="3252061" y="137795"/>
                </a:lnTo>
                <a:lnTo>
                  <a:pt x="3251553" y="139319"/>
                </a:lnTo>
                <a:lnTo>
                  <a:pt x="3220850" y="173132"/>
                </a:lnTo>
                <a:lnTo>
                  <a:pt x="3184624" y="185547"/>
                </a:lnTo>
                <a:lnTo>
                  <a:pt x="3140694" y="185737"/>
                </a:lnTo>
                <a:lnTo>
                  <a:pt x="3235689" y="185737"/>
                </a:lnTo>
                <a:lnTo>
                  <a:pt x="3262207" y="154120"/>
                </a:lnTo>
                <a:lnTo>
                  <a:pt x="3273033" y="116712"/>
                </a:lnTo>
                <a:lnTo>
                  <a:pt x="3272037" y="107382"/>
                </a:lnTo>
                <a:lnTo>
                  <a:pt x="3268952" y="98171"/>
                </a:lnTo>
                <a:lnTo>
                  <a:pt x="3245350" y="58189"/>
                </a:lnTo>
                <a:lnTo>
                  <a:pt x="3218914" y="22066"/>
                </a:lnTo>
                <a:lnTo>
                  <a:pt x="3198519" y="0"/>
                </a:lnTo>
                <a:close/>
              </a:path>
              <a:path w="3273425" h="977900">
                <a:moveTo>
                  <a:pt x="1692960" y="0"/>
                </a:moveTo>
                <a:lnTo>
                  <a:pt x="1609990" y="0"/>
                </a:lnTo>
                <a:lnTo>
                  <a:pt x="1498318" y="68072"/>
                </a:lnTo>
                <a:lnTo>
                  <a:pt x="1580992" y="68072"/>
                </a:lnTo>
                <a:lnTo>
                  <a:pt x="1692960" y="0"/>
                </a:lnTo>
                <a:close/>
              </a:path>
            </a:pathLst>
          </a:custGeom>
          <a:solidFill>
            <a:srgbClr val="1C5F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139184" y="350520"/>
            <a:ext cx="5005070" cy="6507480"/>
            <a:chOff x="4139184" y="350520"/>
            <a:chExt cx="5005070" cy="650748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184" y="3142486"/>
              <a:ext cx="5004815" cy="37155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9496" y="350520"/>
              <a:ext cx="4672584" cy="372770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52272" y="234695"/>
            <a:ext cx="8181340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280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реализации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серверной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38" name="Номер слайда 37">
            <a:extLst>
              <a:ext uri="{FF2B5EF4-FFF2-40B4-BE49-F238E27FC236}">
                <a16:creationId xmlns:a16="http://schemas.microsoft.com/office/drawing/2014/main" id="{39BFCB1A-3490-5239-926F-06ECAAA37F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5</a:t>
            </a:fld>
            <a:endParaRPr lang="ru-RU" dirty="0"/>
          </a:p>
        </p:txBody>
      </p:sp>
      <p:sp>
        <p:nvSpPr>
          <p:cNvPr id="31" name="object 31"/>
          <p:cNvSpPr txBox="1"/>
          <p:nvPr/>
        </p:nvSpPr>
        <p:spPr>
          <a:xfrm>
            <a:off x="106679" y="2212848"/>
            <a:ext cx="3313429" cy="304800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436245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Фреймворк</a:t>
            </a:r>
            <a:r>
              <a:rPr sz="24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Spring.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436245" indent="-344805">
              <a:lnSpc>
                <a:spcPct val="100000"/>
              </a:lnSpc>
              <a:spcBef>
                <a:spcPts val="2360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СУБД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MySQL.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21808" y="1027175"/>
            <a:ext cx="2727960" cy="5633085"/>
            <a:chOff x="5321808" y="1027175"/>
            <a:chExt cx="2727960" cy="5633085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6192" y="1051559"/>
              <a:ext cx="2670048" cy="27553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000" y="1039367"/>
              <a:ext cx="2694940" cy="2780030"/>
            </a:xfrm>
            <a:custGeom>
              <a:avLst/>
              <a:gdLst/>
              <a:ahLst/>
              <a:cxnLst/>
              <a:rect l="l" t="t" r="r" b="b"/>
              <a:pathLst>
                <a:path w="2694940" h="2780029">
                  <a:moveTo>
                    <a:pt x="0" y="2779775"/>
                  </a:moveTo>
                  <a:lnTo>
                    <a:pt x="2694431" y="2779775"/>
                  </a:lnTo>
                  <a:lnTo>
                    <a:pt x="2694431" y="0"/>
                  </a:lnTo>
                  <a:lnTo>
                    <a:pt x="0" y="0"/>
                  </a:lnTo>
                  <a:lnTo>
                    <a:pt x="0" y="2779775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6192" y="3956303"/>
              <a:ext cx="2679191" cy="26791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4000" y="3944111"/>
              <a:ext cx="2703830" cy="2703830"/>
            </a:xfrm>
            <a:custGeom>
              <a:avLst/>
              <a:gdLst/>
              <a:ahLst/>
              <a:cxnLst/>
              <a:rect l="l" t="t" r="r" b="b"/>
              <a:pathLst>
                <a:path w="2703829" h="2703829">
                  <a:moveTo>
                    <a:pt x="0" y="2703576"/>
                  </a:moveTo>
                  <a:lnTo>
                    <a:pt x="2703576" y="2703576"/>
                  </a:lnTo>
                  <a:lnTo>
                    <a:pt x="2703576" y="0"/>
                  </a:lnTo>
                  <a:lnTo>
                    <a:pt x="0" y="0"/>
                  </a:lnTo>
                  <a:lnTo>
                    <a:pt x="0" y="2703576"/>
                  </a:lnTo>
                  <a:close/>
                </a:path>
              </a:pathLst>
            </a:custGeom>
            <a:ln w="24384">
              <a:solidFill>
                <a:srgbClr val="9FC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09909"/>
            <a:ext cx="1645285" cy="2248535"/>
            <a:chOff x="0" y="4609909"/>
            <a:chExt cx="1645285" cy="22485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09909"/>
              <a:ext cx="1645030" cy="224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869" y="6672568"/>
              <a:ext cx="108015" cy="132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980" y="5848616"/>
              <a:ext cx="752475" cy="978535"/>
            </a:xfrm>
            <a:custGeom>
              <a:avLst/>
              <a:gdLst/>
              <a:ahLst/>
              <a:cxnLst/>
              <a:rect l="l" t="t" r="r" b="b"/>
              <a:pathLst>
                <a:path w="752475" h="978534">
                  <a:moveTo>
                    <a:pt x="118008" y="77965"/>
                  </a:moveTo>
                  <a:lnTo>
                    <a:pt x="115290" y="46075"/>
                  </a:lnTo>
                  <a:lnTo>
                    <a:pt x="100241" y="17830"/>
                  </a:lnTo>
                  <a:lnTo>
                    <a:pt x="74930" y="152"/>
                  </a:lnTo>
                  <a:lnTo>
                    <a:pt x="41402" y="0"/>
                  </a:lnTo>
                  <a:lnTo>
                    <a:pt x="12280" y="18669"/>
                  </a:lnTo>
                  <a:lnTo>
                    <a:pt x="0" y="47447"/>
                  </a:lnTo>
                  <a:lnTo>
                    <a:pt x="2514" y="79400"/>
                  </a:lnTo>
                  <a:lnTo>
                    <a:pt x="17767" y="107594"/>
                  </a:lnTo>
                  <a:lnTo>
                    <a:pt x="43713" y="125069"/>
                  </a:lnTo>
                  <a:lnTo>
                    <a:pt x="78308" y="124904"/>
                  </a:lnTo>
                  <a:lnTo>
                    <a:pt x="106362" y="106553"/>
                  </a:lnTo>
                  <a:lnTo>
                    <a:pt x="118008" y="77965"/>
                  </a:lnTo>
                  <a:close/>
                </a:path>
                <a:path w="752475" h="978534">
                  <a:moveTo>
                    <a:pt x="165023" y="282384"/>
                  </a:moveTo>
                  <a:lnTo>
                    <a:pt x="155930" y="268147"/>
                  </a:lnTo>
                  <a:lnTo>
                    <a:pt x="139738" y="262839"/>
                  </a:lnTo>
                  <a:lnTo>
                    <a:pt x="127749" y="276479"/>
                  </a:lnTo>
                  <a:lnTo>
                    <a:pt x="127431" y="293484"/>
                  </a:lnTo>
                  <a:lnTo>
                    <a:pt x="136804" y="307124"/>
                  </a:lnTo>
                  <a:lnTo>
                    <a:pt x="153873" y="310629"/>
                  </a:lnTo>
                  <a:lnTo>
                    <a:pt x="164998" y="298792"/>
                  </a:lnTo>
                  <a:lnTo>
                    <a:pt x="165023" y="282384"/>
                  </a:lnTo>
                  <a:close/>
                </a:path>
                <a:path w="752475" h="978534">
                  <a:moveTo>
                    <a:pt x="327037" y="233400"/>
                  </a:moveTo>
                  <a:lnTo>
                    <a:pt x="321868" y="225780"/>
                  </a:lnTo>
                  <a:lnTo>
                    <a:pt x="312343" y="223253"/>
                  </a:lnTo>
                  <a:lnTo>
                    <a:pt x="305714" y="230555"/>
                  </a:lnTo>
                  <a:lnTo>
                    <a:pt x="305511" y="239763"/>
                  </a:lnTo>
                  <a:lnTo>
                    <a:pt x="310692" y="247370"/>
                  </a:lnTo>
                  <a:lnTo>
                    <a:pt x="320217" y="249897"/>
                  </a:lnTo>
                  <a:lnTo>
                    <a:pt x="326834" y="242608"/>
                  </a:lnTo>
                  <a:lnTo>
                    <a:pt x="327037" y="233400"/>
                  </a:lnTo>
                  <a:close/>
                </a:path>
                <a:path w="752475" h="978534">
                  <a:moveTo>
                    <a:pt x="410781" y="494753"/>
                  </a:moveTo>
                  <a:lnTo>
                    <a:pt x="401345" y="462788"/>
                  </a:lnTo>
                  <a:lnTo>
                    <a:pt x="402945" y="459422"/>
                  </a:lnTo>
                  <a:lnTo>
                    <a:pt x="402361" y="457466"/>
                  </a:lnTo>
                  <a:lnTo>
                    <a:pt x="402158" y="456755"/>
                  </a:lnTo>
                  <a:lnTo>
                    <a:pt x="399770" y="457466"/>
                  </a:lnTo>
                  <a:lnTo>
                    <a:pt x="398233" y="452272"/>
                  </a:lnTo>
                  <a:lnTo>
                    <a:pt x="395058" y="450316"/>
                  </a:lnTo>
                  <a:lnTo>
                    <a:pt x="389483" y="449072"/>
                  </a:lnTo>
                  <a:lnTo>
                    <a:pt x="386308" y="447116"/>
                  </a:lnTo>
                  <a:lnTo>
                    <a:pt x="376732" y="449948"/>
                  </a:lnTo>
                  <a:lnTo>
                    <a:pt x="372732" y="454025"/>
                  </a:lnTo>
                  <a:lnTo>
                    <a:pt x="371132" y="457390"/>
                  </a:lnTo>
                  <a:lnTo>
                    <a:pt x="370306" y="463423"/>
                  </a:lnTo>
                  <a:lnTo>
                    <a:pt x="368668" y="466661"/>
                  </a:lnTo>
                  <a:lnTo>
                    <a:pt x="370243" y="471982"/>
                  </a:lnTo>
                  <a:lnTo>
                    <a:pt x="367969" y="472655"/>
                  </a:lnTo>
                  <a:lnTo>
                    <a:pt x="371906" y="485965"/>
                  </a:lnTo>
                  <a:lnTo>
                    <a:pt x="371894" y="494753"/>
                  </a:lnTo>
                  <a:lnTo>
                    <a:pt x="373443" y="499999"/>
                  </a:lnTo>
                  <a:lnTo>
                    <a:pt x="376631" y="501954"/>
                  </a:lnTo>
                  <a:lnTo>
                    <a:pt x="377418" y="504609"/>
                  </a:lnTo>
                  <a:lnTo>
                    <a:pt x="380466" y="506603"/>
                  </a:lnTo>
                  <a:lnTo>
                    <a:pt x="386829" y="510514"/>
                  </a:lnTo>
                  <a:lnTo>
                    <a:pt x="390855" y="509333"/>
                  </a:lnTo>
                  <a:lnTo>
                    <a:pt x="392823" y="509968"/>
                  </a:lnTo>
                  <a:lnTo>
                    <a:pt x="394957" y="509333"/>
                  </a:lnTo>
                  <a:lnTo>
                    <a:pt x="395224" y="509257"/>
                  </a:lnTo>
                  <a:lnTo>
                    <a:pt x="395897" y="508762"/>
                  </a:lnTo>
                  <a:lnTo>
                    <a:pt x="396405" y="507695"/>
                  </a:lnTo>
                  <a:lnTo>
                    <a:pt x="405968" y="504863"/>
                  </a:lnTo>
                  <a:lnTo>
                    <a:pt x="410781" y="494753"/>
                  </a:lnTo>
                  <a:close/>
                </a:path>
                <a:path w="752475" h="978534">
                  <a:moveTo>
                    <a:pt x="596773" y="770636"/>
                  </a:moveTo>
                  <a:lnTo>
                    <a:pt x="587260" y="756526"/>
                  </a:lnTo>
                  <a:lnTo>
                    <a:pt x="570445" y="753795"/>
                  </a:lnTo>
                  <a:lnTo>
                    <a:pt x="557733" y="765251"/>
                  </a:lnTo>
                  <a:lnTo>
                    <a:pt x="557390" y="782269"/>
                  </a:lnTo>
                  <a:lnTo>
                    <a:pt x="566928" y="796378"/>
                  </a:lnTo>
                  <a:lnTo>
                    <a:pt x="583831" y="799071"/>
                  </a:lnTo>
                  <a:lnTo>
                    <a:pt x="596468" y="787654"/>
                  </a:lnTo>
                  <a:lnTo>
                    <a:pt x="596773" y="770636"/>
                  </a:lnTo>
                  <a:close/>
                </a:path>
                <a:path w="752475" h="978534">
                  <a:moveTo>
                    <a:pt x="752462" y="952881"/>
                  </a:moveTo>
                  <a:lnTo>
                    <a:pt x="743953" y="940511"/>
                  </a:lnTo>
                  <a:lnTo>
                    <a:pt x="728738" y="938250"/>
                  </a:lnTo>
                  <a:lnTo>
                    <a:pt x="717118" y="948448"/>
                  </a:lnTo>
                  <a:lnTo>
                    <a:pt x="716673" y="963460"/>
                  </a:lnTo>
                  <a:lnTo>
                    <a:pt x="725208" y="975817"/>
                  </a:lnTo>
                  <a:lnTo>
                    <a:pt x="740511" y="978065"/>
                  </a:lnTo>
                  <a:lnTo>
                    <a:pt x="752055" y="967892"/>
                  </a:lnTo>
                  <a:lnTo>
                    <a:pt x="752462" y="9528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466" y="6431825"/>
              <a:ext cx="75276" cy="851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0768" y="6076962"/>
              <a:ext cx="273685" cy="461645"/>
            </a:xfrm>
            <a:custGeom>
              <a:avLst/>
              <a:gdLst/>
              <a:ahLst/>
              <a:cxnLst/>
              <a:rect l="l" t="t" r="r" b="b"/>
              <a:pathLst>
                <a:path w="273684" h="461645">
                  <a:moveTo>
                    <a:pt x="45212" y="443928"/>
                  </a:moveTo>
                  <a:lnTo>
                    <a:pt x="45199" y="422541"/>
                  </a:lnTo>
                  <a:lnTo>
                    <a:pt x="33578" y="404571"/>
                  </a:lnTo>
                  <a:lnTo>
                    <a:pt x="12547" y="397497"/>
                  </a:lnTo>
                  <a:lnTo>
                    <a:pt x="0" y="414489"/>
                  </a:lnTo>
                  <a:lnTo>
                    <a:pt x="431" y="435762"/>
                  </a:lnTo>
                  <a:lnTo>
                    <a:pt x="11633" y="453859"/>
                  </a:lnTo>
                  <a:lnTo>
                    <a:pt x="31394" y="461289"/>
                  </a:lnTo>
                  <a:lnTo>
                    <a:pt x="45212" y="443928"/>
                  </a:lnTo>
                  <a:close/>
                </a:path>
                <a:path w="273684" h="461645">
                  <a:moveTo>
                    <a:pt x="235229" y="46799"/>
                  </a:moveTo>
                  <a:lnTo>
                    <a:pt x="234797" y="25527"/>
                  </a:lnTo>
                  <a:lnTo>
                    <a:pt x="223596" y="7442"/>
                  </a:lnTo>
                  <a:lnTo>
                    <a:pt x="203847" y="0"/>
                  </a:lnTo>
                  <a:lnTo>
                    <a:pt x="190030" y="17373"/>
                  </a:lnTo>
                  <a:lnTo>
                    <a:pt x="190030" y="38760"/>
                  </a:lnTo>
                  <a:lnTo>
                    <a:pt x="201650" y="56718"/>
                  </a:lnTo>
                  <a:lnTo>
                    <a:pt x="222694" y="63779"/>
                  </a:lnTo>
                  <a:lnTo>
                    <a:pt x="235229" y="46799"/>
                  </a:lnTo>
                  <a:close/>
                </a:path>
                <a:path w="273684" h="461645">
                  <a:moveTo>
                    <a:pt x="273481" y="264147"/>
                  </a:moveTo>
                  <a:lnTo>
                    <a:pt x="259130" y="243560"/>
                  </a:lnTo>
                  <a:lnTo>
                    <a:pt x="233260" y="239915"/>
                  </a:lnTo>
                  <a:lnTo>
                    <a:pt x="213512" y="257035"/>
                  </a:lnTo>
                  <a:lnTo>
                    <a:pt x="212661" y="282130"/>
                  </a:lnTo>
                  <a:lnTo>
                    <a:pt x="227012" y="302717"/>
                  </a:lnTo>
                  <a:lnTo>
                    <a:pt x="252895" y="306362"/>
                  </a:lnTo>
                  <a:lnTo>
                    <a:pt x="272630" y="289242"/>
                  </a:lnTo>
                  <a:lnTo>
                    <a:pt x="273481" y="2641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4" y="6005105"/>
              <a:ext cx="78727" cy="74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249" y="5623534"/>
              <a:ext cx="68103" cy="824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336920"/>
              <a:ext cx="296545" cy="511175"/>
            </a:xfrm>
            <a:custGeom>
              <a:avLst/>
              <a:gdLst/>
              <a:ahLst/>
              <a:cxnLst/>
              <a:rect l="l" t="t" r="r" b="b"/>
              <a:pathLst>
                <a:path w="296545" h="511175">
                  <a:moveTo>
                    <a:pt x="36804" y="130263"/>
                  </a:moveTo>
                  <a:lnTo>
                    <a:pt x="20574" y="106743"/>
                  </a:lnTo>
                  <a:lnTo>
                    <a:pt x="0" y="103047"/>
                  </a:lnTo>
                  <a:lnTo>
                    <a:pt x="0" y="177482"/>
                  </a:lnTo>
                  <a:lnTo>
                    <a:pt x="14782" y="181229"/>
                  </a:lnTo>
                  <a:lnTo>
                    <a:pt x="36118" y="159321"/>
                  </a:lnTo>
                  <a:lnTo>
                    <a:pt x="36804" y="130263"/>
                  </a:lnTo>
                  <a:close/>
                </a:path>
                <a:path w="296545" h="511175">
                  <a:moveTo>
                    <a:pt x="248119" y="24104"/>
                  </a:moveTo>
                  <a:lnTo>
                    <a:pt x="233756" y="3581"/>
                  </a:lnTo>
                  <a:lnTo>
                    <a:pt x="207822" y="0"/>
                  </a:lnTo>
                  <a:lnTo>
                    <a:pt x="188074" y="17081"/>
                  </a:lnTo>
                  <a:lnTo>
                    <a:pt x="187198" y="42100"/>
                  </a:lnTo>
                  <a:lnTo>
                    <a:pt x="201536" y="62661"/>
                  </a:lnTo>
                  <a:lnTo>
                    <a:pt x="227418" y="66294"/>
                  </a:lnTo>
                  <a:lnTo>
                    <a:pt x="247230" y="49149"/>
                  </a:lnTo>
                  <a:lnTo>
                    <a:pt x="248119" y="24104"/>
                  </a:lnTo>
                  <a:close/>
                </a:path>
                <a:path w="296545" h="511175">
                  <a:moveTo>
                    <a:pt x="296011" y="465074"/>
                  </a:moveTo>
                  <a:lnTo>
                    <a:pt x="281736" y="443103"/>
                  </a:lnTo>
                  <a:lnTo>
                    <a:pt x="256400" y="436308"/>
                  </a:lnTo>
                  <a:lnTo>
                    <a:pt x="237388" y="456209"/>
                  </a:lnTo>
                  <a:lnTo>
                    <a:pt x="236880" y="482549"/>
                  </a:lnTo>
                  <a:lnTo>
                    <a:pt x="251625" y="504380"/>
                  </a:lnTo>
                  <a:lnTo>
                    <a:pt x="278396" y="510743"/>
                  </a:lnTo>
                  <a:lnTo>
                    <a:pt x="295973" y="491286"/>
                  </a:lnTo>
                  <a:lnTo>
                    <a:pt x="296011" y="465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3" y="4949062"/>
              <a:ext cx="66206" cy="770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53" y="6383667"/>
              <a:ext cx="78762" cy="957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55" y="6332613"/>
              <a:ext cx="84188" cy="770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035547"/>
              <a:ext cx="44450" cy="66675"/>
            </a:xfrm>
            <a:custGeom>
              <a:avLst/>
              <a:gdLst/>
              <a:ahLst/>
              <a:cxnLst/>
              <a:rect l="l" t="t" r="r" b="b"/>
              <a:pathLst>
                <a:path w="44450" h="66675">
                  <a:moveTo>
                    <a:pt x="4202" y="0"/>
                  </a:moveTo>
                  <a:lnTo>
                    <a:pt x="0" y="3820"/>
                  </a:lnTo>
                  <a:lnTo>
                    <a:pt x="0" y="62520"/>
                  </a:lnTo>
                  <a:lnTo>
                    <a:pt x="23839" y="66446"/>
                  </a:lnTo>
                  <a:lnTo>
                    <a:pt x="43579" y="49320"/>
                  </a:lnTo>
                  <a:lnTo>
                    <a:pt x="44432" y="24231"/>
                  </a:lnTo>
                  <a:lnTo>
                    <a:pt x="30079" y="3638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14" y="4809743"/>
              <a:ext cx="82357" cy="9296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340" y="4399407"/>
            <a:ext cx="87740" cy="10617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386459" cy="412877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8297244" y="5858116"/>
            <a:ext cx="847090" cy="1000125"/>
          </a:xfrm>
          <a:custGeom>
            <a:avLst/>
            <a:gdLst/>
            <a:ahLst/>
            <a:cxnLst/>
            <a:rect l="l" t="t" r="r" b="b"/>
            <a:pathLst>
              <a:path w="847090" h="1000125">
                <a:moveTo>
                  <a:pt x="704388" y="0"/>
                </a:moveTo>
                <a:lnTo>
                  <a:pt x="660983" y="11805"/>
                </a:lnTo>
                <a:lnTo>
                  <a:pt x="622235" y="31413"/>
                </a:lnTo>
                <a:lnTo>
                  <a:pt x="588462" y="58603"/>
                </a:lnTo>
                <a:lnTo>
                  <a:pt x="559989" y="93154"/>
                </a:lnTo>
                <a:lnTo>
                  <a:pt x="530160" y="132757"/>
                </a:lnTo>
                <a:lnTo>
                  <a:pt x="503093" y="175348"/>
                </a:lnTo>
                <a:lnTo>
                  <a:pt x="451150" y="264020"/>
                </a:lnTo>
                <a:lnTo>
                  <a:pt x="14778" y="975455"/>
                </a:lnTo>
                <a:lnTo>
                  <a:pt x="0" y="999883"/>
                </a:lnTo>
                <a:lnTo>
                  <a:pt x="46509" y="999883"/>
                </a:lnTo>
                <a:lnTo>
                  <a:pt x="343698" y="514766"/>
                </a:lnTo>
                <a:lnTo>
                  <a:pt x="370505" y="470725"/>
                </a:lnTo>
                <a:lnTo>
                  <a:pt x="480868" y="295249"/>
                </a:lnTo>
                <a:lnTo>
                  <a:pt x="506307" y="251840"/>
                </a:lnTo>
                <a:lnTo>
                  <a:pt x="531890" y="208656"/>
                </a:lnTo>
                <a:lnTo>
                  <a:pt x="558377" y="166674"/>
                </a:lnTo>
                <a:lnTo>
                  <a:pt x="586532" y="126872"/>
                </a:lnTo>
                <a:lnTo>
                  <a:pt x="615023" y="92863"/>
                </a:lnTo>
                <a:lnTo>
                  <a:pt x="649111" y="64411"/>
                </a:lnTo>
                <a:lnTo>
                  <a:pt x="688866" y="44984"/>
                </a:lnTo>
                <a:lnTo>
                  <a:pt x="734360" y="38049"/>
                </a:lnTo>
                <a:lnTo>
                  <a:pt x="840427" y="38049"/>
                </a:lnTo>
                <a:lnTo>
                  <a:pt x="830813" y="31310"/>
                </a:lnTo>
                <a:lnTo>
                  <a:pt x="788905" y="12059"/>
                </a:lnTo>
                <a:lnTo>
                  <a:pt x="745985" y="1361"/>
                </a:lnTo>
                <a:lnTo>
                  <a:pt x="704388" y="0"/>
                </a:lnTo>
                <a:close/>
              </a:path>
              <a:path w="847090" h="1000125">
                <a:moveTo>
                  <a:pt x="846755" y="343583"/>
                </a:moveTo>
                <a:lnTo>
                  <a:pt x="772490" y="448269"/>
                </a:lnTo>
                <a:lnTo>
                  <a:pt x="742269" y="488404"/>
                </a:lnTo>
                <a:lnTo>
                  <a:pt x="711604" y="528159"/>
                </a:lnTo>
                <a:lnTo>
                  <a:pt x="680584" y="567528"/>
                </a:lnTo>
                <a:lnTo>
                  <a:pt x="649296" y="606507"/>
                </a:lnTo>
                <a:lnTo>
                  <a:pt x="617831" y="645090"/>
                </a:lnTo>
                <a:lnTo>
                  <a:pt x="586278" y="683272"/>
                </a:lnTo>
                <a:lnTo>
                  <a:pt x="492354" y="798548"/>
                </a:lnTo>
                <a:lnTo>
                  <a:pt x="461225" y="837186"/>
                </a:lnTo>
                <a:lnTo>
                  <a:pt x="430352" y="876071"/>
                </a:lnTo>
                <a:lnTo>
                  <a:pt x="399835" y="915291"/>
                </a:lnTo>
                <a:lnTo>
                  <a:pt x="369774" y="954931"/>
                </a:lnTo>
                <a:lnTo>
                  <a:pt x="340269" y="995076"/>
                </a:lnTo>
                <a:lnTo>
                  <a:pt x="336865" y="999883"/>
                </a:lnTo>
                <a:lnTo>
                  <a:pt x="379692" y="999883"/>
                </a:lnTo>
                <a:lnTo>
                  <a:pt x="381961" y="996745"/>
                </a:lnTo>
                <a:lnTo>
                  <a:pt x="412238" y="956374"/>
                </a:lnTo>
                <a:lnTo>
                  <a:pt x="443084" y="916513"/>
                </a:lnTo>
                <a:lnTo>
                  <a:pt x="474404" y="877087"/>
                </a:lnTo>
                <a:lnTo>
                  <a:pt x="506104" y="838019"/>
                </a:lnTo>
                <a:lnTo>
                  <a:pt x="538093" y="799233"/>
                </a:lnTo>
                <a:lnTo>
                  <a:pt x="634670" y="683533"/>
                </a:lnTo>
                <a:lnTo>
                  <a:pt x="666741" y="644789"/>
                </a:lnTo>
                <a:lnTo>
                  <a:pt x="698647" y="605821"/>
                </a:lnTo>
                <a:lnTo>
                  <a:pt x="730329" y="566551"/>
                </a:lnTo>
                <a:lnTo>
                  <a:pt x="761727" y="526904"/>
                </a:lnTo>
                <a:lnTo>
                  <a:pt x="792780" y="486803"/>
                </a:lnTo>
                <a:lnTo>
                  <a:pt x="819426" y="451940"/>
                </a:lnTo>
                <a:lnTo>
                  <a:pt x="845453" y="415601"/>
                </a:lnTo>
                <a:lnTo>
                  <a:pt x="846755" y="413696"/>
                </a:lnTo>
                <a:lnTo>
                  <a:pt x="846755" y="343583"/>
                </a:lnTo>
                <a:close/>
              </a:path>
              <a:path w="847090" h="1000125">
                <a:moveTo>
                  <a:pt x="846755" y="814340"/>
                </a:moveTo>
                <a:lnTo>
                  <a:pt x="819931" y="867081"/>
                </a:lnTo>
                <a:lnTo>
                  <a:pt x="798850" y="911151"/>
                </a:lnTo>
                <a:lnTo>
                  <a:pt x="778611" y="955835"/>
                </a:lnTo>
                <a:lnTo>
                  <a:pt x="759773" y="999883"/>
                </a:lnTo>
                <a:lnTo>
                  <a:pt x="799548" y="999883"/>
                </a:lnTo>
                <a:lnTo>
                  <a:pt x="822881" y="951046"/>
                </a:lnTo>
                <a:lnTo>
                  <a:pt x="844088" y="907233"/>
                </a:lnTo>
                <a:lnTo>
                  <a:pt x="846755" y="901398"/>
                </a:lnTo>
                <a:lnTo>
                  <a:pt x="846755" y="814340"/>
                </a:lnTo>
                <a:close/>
              </a:path>
              <a:path w="847090" h="1000125">
                <a:moveTo>
                  <a:pt x="840427" y="38049"/>
                </a:moveTo>
                <a:lnTo>
                  <a:pt x="734360" y="38049"/>
                </a:lnTo>
                <a:lnTo>
                  <a:pt x="771513" y="42862"/>
                </a:lnTo>
                <a:lnTo>
                  <a:pt x="809179" y="57203"/>
                </a:lnTo>
                <a:lnTo>
                  <a:pt x="845249" y="79865"/>
                </a:lnTo>
                <a:lnTo>
                  <a:pt x="846755" y="81250"/>
                </a:lnTo>
                <a:lnTo>
                  <a:pt x="846755" y="42483"/>
                </a:lnTo>
                <a:lnTo>
                  <a:pt x="840427" y="3804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0" y="548640"/>
            <a:ext cx="8705215" cy="6309360"/>
            <a:chOff x="0" y="548640"/>
            <a:chExt cx="8705215" cy="6309360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71144"/>
              <a:ext cx="3931919" cy="38160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3425951"/>
              <a:ext cx="3916680" cy="343204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7952" y="548640"/>
              <a:ext cx="8327390" cy="585470"/>
            </a:xfrm>
            <a:custGeom>
              <a:avLst/>
              <a:gdLst/>
              <a:ahLst/>
              <a:cxnLst/>
              <a:rect l="l" t="t" r="r" b="b"/>
              <a:pathLst>
                <a:path w="8327390" h="585469">
                  <a:moveTo>
                    <a:pt x="832713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8327135" y="585215"/>
                  </a:lnTo>
                  <a:lnTo>
                    <a:pt x="8327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7952" y="548640"/>
            <a:ext cx="8327390" cy="585470"/>
          </a:xfrm>
          <a:prstGeom prst="rect">
            <a:avLst/>
          </a:prstGeom>
          <a:ln w="24384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84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реализации</a:t>
            </a:r>
            <a:r>
              <a:rPr sz="3200" spc="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клиентской</a:t>
            </a:r>
            <a:r>
              <a:rPr sz="3200" spc="3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5044440" y="1341119"/>
            <a:ext cx="3383279" cy="526415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Char char="•"/>
              <a:tabLst>
                <a:tab pos="379730" algn="l"/>
                <a:tab pos="380365" algn="l"/>
              </a:tabLst>
            </a:pP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</a:t>
            </a:r>
            <a:endParaRPr sz="2400">
              <a:latin typeface="Microsoft Sans Serif"/>
              <a:cs typeface="Microsoft Sans Serif"/>
            </a:endParaRPr>
          </a:p>
          <a:p>
            <a:pPr marL="379730" marR="70612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гипертекстовой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разметки</a:t>
            </a:r>
            <a:r>
              <a:rPr sz="240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HTML.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 marL="379730" marR="227329" indent="-287020">
              <a:lnSpc>
                <a:spcPct val="100000"/>
              </a:lnSpc>
              <a:spcBef>
                <a:spcPts val="2010"/>
              </a:spcBef>
              <a:buChar char="•"/>
              <a:tabLst>
                <a:tab pos="379730" algn="l"/>
                <a:tab pos="380365" algn="l"/>
              </a:tabLst>
            </a:pPr>
            <a:r>
              <a:rPr sz="24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Формальный</a:t>
            </a:r>
            <a:r>
              <a:rPr sz="24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 </a:t>
            </a:r>
            <a:r>
              <a:rPr sz="24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описания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внешнего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вида</a:t>
            </a:r>
            <a:r>
              <a:rPr sz="2400" spc="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CSS.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8640" y="1475232"/>
            <a:ext cx="1765300" cy="5050790"/>
            <a:chOff x="548640" y="1475232"/>
            <a:chExt cx="1765300" cy="5050790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600" y="1499616"/>
              <a:ext cx="1679448" cy="2362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408" y="1487424"/>
              <a:ext cx="1704339" cy="2386965"/>
            </a:xfrm>
            <a:custGeom>
              <a:avLst/>
              <a:gdLst/>
              <a:ahLst/>
              <a:cxnLst/>
              <a:rect l="l" t="t" r="r" b="b"/>
              <a:pathLst>
                <a:path w="1704339" h="2386965">
                  <a:moveTo>
                    <a:pt x="0" y="2386584"/>
                  </a:moveTo>
                  <a:lnTo>
                    <a:pt x="1703832" y="2386584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238658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3024" y="4078224"/>
              <a:ext cx="1716024" cy="24231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0832" y="4066032"/>
              <a:ext cx="1740535" cy="2447925"/>
            </a:xfrm>
            <a:custGeom>
              <a:avLst/>
              <a:gdLst/>
              <a:ahLst/>
              <a:cxnLst/>
              <a:rect l="l" t="t" r="r" b="b"/>
              <a:pathLst>
                <a:path w="1740535" h="2447925">
                  <a:moveTo>
                    <a:pt x="0" y="2447544"/>
                  </a:moveTo>
                  <a:lnTo>
                    <a:pt x="1740408" y="2447544"/>
                  </a:lnTo>
                  <a:lnTo>
                    <a:pt x="1740408" y="0"/>
                  </a:lnTo>
                  <a:lnTo>
                    <a:pt x="0" y="0"/>
                  </a:lnTo>
                  <a:lnTo>
                    <a:pt x="0" y="244754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7955B-F023-66C3-6B01-45BB2D7A8771}"/>
              </a:ext>
            </a:extLst>
          </p:cNvPr>
          <p:cNvSpPr txBox="1"/>
          <p:nvPr/>
        </p:nvSpPr>
        <p:spPr>
          <a:xfrm>
            <a:off x="2743200" y="249382"/>
            <a:ext cx="36576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Распределение ролей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76F39AB-450E-ABF8-F75E-23DD97C33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42336"/>
              </p:ext>
            </p:extLst>
          </p:nvPr>
        </p:nvGraphicFramePr>
        <p:xfrm>
          <a:off x="1524000" y="1397000"/>
          <a:ext cx="67818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34">
                  <a:extLst>
                    <a:ext uri="{9D8B030D-6E8A-4147-A177-3AD203B41FA5}">
                      <a16:colId xmlns:a16="http://schemas.microsoft.com/office/drawing/2014/main" val="825174849"/>
                    </a:ext>
                  </a:extLst>
                </a:gridCol>
                <a:gridCol w="3836266">
                  <a:extLst>
                    <a:ext uri="{9D8B030D-6E8A-4147-A177-3AD203B41FA5}">
                      <a16:colId xmlns:a16="http://schemas.microsoft.com/office/drawing/2014/main" val="4029502416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Участник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40622"/>
                  </a:ext>
                </a:extLst>
              </a:tr>
              <a:tr h="98869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Егор </a:t>
                      </a:r>
                      <a:r>
                        <a:rPr lang="ru-RU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Тимошинов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Тимлид,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backend, frontend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3928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Семён Долгих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Диаграммы,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Miro, Figma, </a:t>
                      </a:r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метрики,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Swagger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4973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Анастасия Самсонова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Курсовая работа, тестировщик, презентация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4815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4FA5C5-5DDD-0795-FE6C-89C5FEE20D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4008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z="2400" b="1" smtClean="0"/>
              <a:t>7</a:t>
            </a:fld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67312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3A356-A3C9-70E6-41B2-C4384A205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z="2400" b="1" smtClean="0"/>
              <a:t>8</a:t>
            </a:fld>
            <a:endParaRPr lang="ru-RU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27A4-F380-08DF-CB56-464D780A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3" y="1752600"/>
            <a:ext cx="8691914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D6E36-7BB8-BDD4-ADBB-CCCCBE06F038}"/>
              </a:ext>
            </a:extLst>
          </p:cNvPr>
          <p:cNvSpPr txBox="1"/>
          <p:nvPr/>
        </p:nvSpPr>
        <p:spPr>
          <a:xfrm>
            <a:off x="2590800" y="457200"/>
            <a:ext cx="3429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  <a:endParaRPr lang="ru-RU"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736800"/>
          </a:xfrm>
        </p:spPr>
        <p:txBody>
          <a:bodyPr/>
          <a:lstStyle/>
          <a:p>
            <a:pPr marL="1270">
              <a:spcBef>
                <a:spcPts val="270"/>
              </a:spcBef>
            </a:pPr>
            <a:r>
              <a:rPr lang="ru-RU" sz="3200" b="1" spc="-4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Сценарий для неавторизованного пользователя</a:t>
            </a:r>
            <a:endParaRPr lang="ru-RU"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237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333</TotalTime>
  <Words>349</Words>
  <Application>Microsoft Office PowerPoint</Application>
  <PresentationFormat>Экран (4:3)</PresentationFormat>
  <Paragraphs>119</Paragraphs>
  <Slides>24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7" baseType="lpstr">
      <vt:lpstr>-apple-system</vt:lpstr>
      <vt:lpstr>Arial</vt:lpstr>
      <vt:lpstr>Calibri</vt:lpstr>
      <vt:lpstr>Fira Sans Extra Condensed Medium</vt:lpstr>
      <vt:lpstr>Josefin Sans</vt:lpstr>
      <vt:lpstr>Microsoft Sans Serif</vt:lpstr>
      <vt:lpstr>Open Sans</vt:lpstr>
      <vt:lpstr>Overpass Black</vt:lpstr>
      <vt:lpstr>Proxima Nova</vt:lpstr>
      <vt:lpstr>Proxima Nova Semibold</vt:lpstr>
      <vt:lpstr>Times New Roman</vt:lpstr>
      <vt:lpstr>Тема1</vt:lpstr>
      <vt:lpstr>Slidesgo Final Pages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Средства реализации серверной части</vt:lpstr>
      <vt:lpstr>Средства реализации клиентской части</vt:lpstr>
      <vt:lpstr>Презентация PowerPoint</vt:lpstr>
      <vt:lpstr>Презентация PowerPoint</vt:lpstr>
      <vt:lpstr>Сценарий для неавторизованного пользователя</vt:lpstr>
      <vt:lpstr>Архитектура</vt:lpstr>
      <vt:lpstr>Архитектура</vt:lpstr>
      <vt:lpstr>Архитектура</vt:lpstr>
      <vt:lpstr>Презентация PowerPoint</vt:lpstr>
      <vt:lpstr>Архитектура</vt:lpstr>
      <vt:lpstr>Архитектура</vt:lpstr>
      <vt:lpstr>Архитектура</vt:lpstr>
      <vt:lpstr>Сценарий для администратора</vt:lpstr>
      <vt:lpstr>Архитектура</vt:lpstr>
      <vt:lpstr>Архитектура</vt:lpstr>
      <vt:lpstr>Архитектура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учёта статистики погодных наблюдений «Weather Statistics»</dc:title>
  <cp:lastModifiedBy>Анастасия</cp:lastModifiedBy>
  <cp:revision>14</cp:revision>
  <dcterms:created xsi:type="dcterms:W3CDTF">2023-05-23T13:31:19Z</dcterms:created>
  <dcterms:modified xsi:type="dcterms:W3CDTF">2023-06-14T08:38:07Z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